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 id="2147483660" r:id="rId3"/>
  </p:sldMasterIdLst>
  <p:notesMasterIdLst>
    <p:notesMasterId r:id="rId26"/>
  </p:notesMasterIdLst>
  <p:sldIdLst>
    <p:sldId id="330" r:id="rId4"/>
    <p:sldId id="332" r:id="rId5"/>
    <p:sldId id="359" r:id="rId6"/>
    <p:sldId id="372" r:id="rId7"/>
    <p:sldId id="361" r:id="rId8"/>
    <p:sldId id="362" r:id="rId9"/>
    <p:sldId id="363" r:id="rId10"/>
    <p:sldId id="373" r:id="rId11"/>
    <p:sldId id="364" r:id="rId12"/>
    <p:sldId id="374" r:id="rId13"/>
    <p:sldId id="375" r:id="rId14"/>
    <p:sldId id="376" r:id="rId15"/>
    <p:sldId id="378" r:id="rId16"/>
    <p:sldId id="379" r:id="rId17"/>
    <p:sldId id="380" r:id="rId18"/>
    <p:sldId id="381" r:id="rId19"/>
    <p:sldId id="382" r:id="rId20"/>
    <p:sldId id="383" r:id="rId21"/>
    <p:sldId id="384" r:id="rId22"/>
    <p:sldId id="385" r:id="rId23"/>
    <p:sldId id="386" r:id="rId24"/>
    <p:sldId id="350" r:id="rId2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8" d="100"/>
          <a:sy n="68" d="100"/>
        </p:scale>
        <p:origin x="1264"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slide" Target="slides/slide1.xml"/><Relationship Id="rId3" Type="http://schemas.openxmlformats.org/officeDocument/2006/relationships/slideMaster" Target="slideMasters/slideMaster2.xml"/><Relationship Id="rId29" Type="http://schemas.openxmlformats.org/officeDocument/2006/relationships/tableStyles" Target="tableStyles.xml"/><Relationship Id="rId28" Type="http://schemas.openxmlformats.org/officeDocument/2006/relationships/viewProps" Target="viewProps.xml"/><Relationship Id="rId27" Type="http://schemas.openxmlformats.org/officeDocument/2006/relationships/presProps" Target="presProps.xml"/><Relationship Id="rId26" Type="http://schemas.openxmlformats.org/officeDocument/2006/relationships/notesMaster" Target="notesMasters/notesMaster1.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80" name=""/>
        <p:cNvGrpSpPr/>
        <p:nvPr/>
      </p:nvGrpSpPr>
      <p:grpSpPr>
        <a:xfrm>
          <a:off x="0" y="0"/>
          <a:ext cx="0" cy="0"/>
          <a:chOff x="0" y="0"/>
          <a:chExt cx="0" cy="0"/>
        </a:xfrm>
      </p:grpSpPr>
      <p:sp>
        <p:nvSpPr>
          <p:cNvPr id="1048934"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1048935"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5FCF330-6537-4112-A572-A9772F3F9736}" type="datetimeFigureOut">
              <a:rPr lang="en-US" smtClean="0"/>
            </a:fld>
            <a:endParaRPr lang="en-US"/>
          </a:p>
        </p:txBody>
      </p:sp>
      <p:sp>
        <p:nvSpPr>
          <p:cNvPr id="1048936"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p>
            <a:endParaRPr lang="en-US"/>
          </a:p>
        </p:txBody>
      </p:sp>
      <p:sp>
        <p:nvSpPr>
          <p:cNvPr id="1048937"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1048938"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1048939"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6B85987-DBE8-4EB4-9CB9-4870490F7201}"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81" name=""/>
        <p:cNvGrpSpPr/>
        <p:nvPr/>
      </p:nvGrpSpPr>
      <p:grpSpPr>
        <a:xfrm>
          <a:off x="0" y="0"/>
          <a:ext cx="0" cy="0"/>
          <a:chOff x="0" y="0"/>
          <a:chExt cx="0" cy="0"/>
        </a:xfrm>
      </p:grpSpPr>
      <p:pic>
        <p:nvPicPr>
          <p:cNvPr id="2097154" name="Picture 6"/>
          <p:cNvPicPr>
            <a:picLocks noChangeAspect="1"/>
          </p:cNvPicPr>
          <p:nvPr/>
        </p:nvPicPr>
        <p:blipFill>
          <a:blip r:embed="rId2" cstate="print"/>
          <a:stretch>
            <a:fillRect/>
          </a:stretch>
        </p:blipFill>
        <p:spPr>
          <a:xfrm>
            <a:off x="0" y="0"/>
            <a:ext cx="9144000" cy="6858000"/>
          </a:xfrm>
          <a:prstGeom prst="rect">
            <a:avLst/>
          </a:prstGeom>
        </p:spPr>
      </p:pic>
      <p:pic>
        <p:nvPicPr>
          <p:cNvPr id="2097155" name="Picture 7"/>
          <p:cNvPicPr>
            <a:picLocks noChangeAspect="1"/>
          </p:cNvPicPr>
          <p:nvPr/>
        </p:nvPicPr>
        <p:blipFill>
          <a:blip r:embed="rId3" cstate="print"/>
          <a:stretch>
            <a:fillRect/>
          </a:stretch>
        </p:blipFill>
        <p:spPr>
          <a:xfrm>
            <a:off x="1" y="322913"/>
            <a:ext cx="1757967" cy="1506829"/>
          </a:xfrm>
          <a:prstGeom prst="rect">
            <a:avLst/>
          </a:prstGeom>
        </p:spPr>
      </p:pic>
      <p:sp>
        <p:nvSpPr>
          <p:cNvPr id="1048587" name="Title 1"/>
          <p:cNvSpPr>
            <a:spLocks noGrp="1"/>
          </p:cNvSpPr>
          <p:nvPr>
            <p:ph type="ctrTitle"/>
          </p:nvPr>
        </p:nvSpPr>
        <p:spPr>
          <a:xfrm>
            <a:off x="685800" y="2001837"/>
            <a:ext cx="7772400" cy="1748528"/>
          </a:xfrm>
        </p:spPr>
        <p:txBody>
          <a:bodyPr anchor="b"/>
          <a:lstStyle>
            <a:lvl1pPr algn="ctr">
              <a:defRPr sz="6000">
                <a:latin typeface="Candara" panose="020E0502030303020204" pitchFamily="34" charset="0"/>
              </a:defRPr>
            </a:lvl1pPr>
          </a:lstStyle>
          <a:p>
            <a:r>
              <a:rPr lang="en-US"/>
              <a:t>Click to edit Master title style</a:t>
            </a:r>
            <a:endParaRPr lang="en-US" dirty="0"/>
          </a:p>
        </p:txBody>
      </p:sp>
      <p:sp>
        <p:nvSpPr>
          <p:cNvPr id="1048588" name="Subtitle 2"/>
          <p:cNvSpPr>
            <a:spLocks noGrp="1"/>
          </p:cNvSpPr>
          <p:nvPr>
            <p:ph type="subTitle" idx="1"/>
          </p:nvPr>
        </p:nvSpPr>
        <p:spPr>
          <a:xfrm>
            <a:off x="1143000" y="4134678"/>
            <a:ext cx="6858000" cy="1123122"/>
          </a:xfrm>
        </p:spPr>
        <p:txBody>
          <a:bodyPr/>
          <a:lstStyle>
            <a:lvl1pPr marL="0" indent="0" algn="r">
              <a:buNone/>
              <a:defRPr sz="2400">
                <a:latin typeface="Candara" panose="020E0502030303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048589" name="TextBox 8"/>
          <p:cNvSpPr txBox="1"/>
          <p:nvPr/>
        </p:nvSpPr>
        <p:spPr>
          <a:xfrm>
            <a:off x="1747365" y="739309"/>
            <a:ext cx="6532880" cy="510540"/>
          </a:xfrm>
          <a:prstGeom prst="rect">
            <a:avLst/>
          </a:prstGeom>
          <a:noFill/>
        </p:spPr>
        <p:txBody>
          <a:bodyPr wrap="none" rtlCol="0">
            <a:spAutoFit/>
          </a:bodyPr>
          <a:p>
            <a:r>
              <a:rPr lang="en-PH" sz="2800" b="1" dirty="0">
                <a:latin typeface="Baskerville Old Face" panose="02020602080505020303" pitchFamily="18" charset="0"/>
              </a:rPr>
              <a:t>UNIVERSITY OF SOUTHERN MINDANAO</a:t>
            </a:r>
            <a:endParaRPr lang="en-PH" sz="2800" b="1" dirty="0">
              <a:latin typeface="Baskerville Old Face" panose="02020602080505020303" pitchFamily="18" charset="0"/>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75" name=""/>
        <p:cNvGrpSpPr/>
        <p:nvPr/>
      </p:nvGrpSpPr>
      <p:grpSpPr>
        <a:xfrm>
          <a:off x="0" y="0"/>
          <a:ext cx="0" cy="0"/>
          <a:chOff x="0" y="0"/>
          <a:chExt cx="0" cy="0"/>
        </a:xfrm>
      </p:grpSpPr>
      <p:sp>
        <p:nvSpPr>
          <p:cNvPr id="1048907" name="Title 1"/>
          <p:cNvSpPr>
            <a:spLocks noGrp="1"/>
          </p:cNvSpPr>
          <p:nvPr>
            <p:ph type="title"/>
          </p:nvPr>
        </p:nvSpPr>
        <p:spPr/>
        <p:txBody>
          <a:bodyPr/>
          <a:p>
            <a:r>
              <a:rPr lang="en-US"/>
              <a:t>Click to edit Master title style</a:t>
            </a:r>
            <a:endParaRPr lang="en-US" dirty="0"/>
          </a:p>
        </p:txBody>
      </p:sp>
      <p:sp>
        <p:nvSpPr>
          <p:cNvPr id="1048908" name="Vertical Text Placeholder 2"/>
          <p:cNvSpPr>
            <a:spLocks noGrp="1"/>
          </p:cNvSpPr>
          <p:nvPr>
            <p:ph type="body" orient="vert" idx="1"/>
          </p:nvPr>
        </p:nvSpPr>
        <p:spPr/>
        <p:txBody>
          <a:bodyPr vert="eaVert"/>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1048909" name="Date Placeholder 3"/>
          <p:cNvSpPr>
            <a:spLocks noGrp="1"/>
          </p:cNvSpPr>
          <p:nvPr>
            <p:ph type="dt" sz="half" idx="10"/>
          </p:nvPr>
        </p:nvSpPr>
        <p:spPr>
          <a:xfrm>
            <a:off x="628650" y="6356353"/>
            <a:ext cx="2057400" cy="365125"/>
          </a:xfrm>
          <a:prstGeom prst="rect">
            <a:avLst/>
          </a:prstGeom>
        </p:spPr>
        <p:txBody>
          <a:bodyPr/>
          <a:p>
            <a:endParaRPr lang="en-PH"/>
          </a:p>
        </p:txBody>
      </p:sp>
      <p:sp>
        <p:nvSpPr>
          <p:cNvPr id="1048910" name="Footer Placeholder 4"/>
          <p:cNvSpPr>
            <a:spLocks noGrp="1"/>
          </p:cNvSpPr>
          <p:nvPr>
            <p:ph type="ftr" sz="quarter" idx="11"/>
          </p:nvPr>
        </p:nvSpPr>
        <p:spPr/>
        <p:txBody>
          <a:bodyPr/>
          <a:p>
            <a:r>
              <a:rPr lang="en-PH"/>
              <a:t>Insert Running Title</a:t>
            </a:r>
            <a:endParaRPr lang="en-PH"/>
          </a:p>
        </p:txBody>
      </p:sp>
      <p:sp>
        <p:nvSpPr>
          <p:cNvPr id="1048911" name="Slide Number Placeholder 5"/>
          <p:cNvSpPr>
            <a:spLocks noGrp="1"/>
          </p:cNvSpPr>
          <p:nvPr>
            <p:ph type="sldNum" sz="quarter" idx="12"/>
          </p:nvPr>
        </p:nvSpPr>
        <p:spPr/>
        <p:txBody>
          <a:bodyPr/>
          <a:p>
            <a:fld id="{88E1C222-E920-4952-9446-D12A0B277EF5}" type="slidenum">
              <a:rPr lang="en-PH" smtClean="0"/>
            </a:fld>
            <a:endParaRPr lang="en-PH"/>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73" name=""/>
        <p:cNvGrpSpPr/>
        <p:nvPr/>
      </p:nvGrpSpPr>
      <p:grpSpPr>
        <a:xfrm>
          <a:off x="0" y="0"/>
          <a:ext cx="0" cy="0"/>
          <a:chOff x="0" y="0"/>
          <a:chExt cx="0" cy="0"/>
        </a:xfrm>
      </p:grpSpPr>
      <p:sp>
        <p:nvSpPr>
          <p:cNvPr id="1048896" name="Vertical Title 1"/>
          <p:cNvSpPr>
            <a:spLocks noGrp="1"/>
          </p:cNvSpPr>
          <p:nvPr>
            <p:ph type="title" orient="vert"/>
          </p:nvPr>
        </p:nvSpPr>
        <p:spPr>
          <a:xfrm>
            <a:off x="6543676" y="365125"/>
            <a:ext cx="1971675" cy="5811838"/>
          </a:xfrm>
        </p:spPr>
        <p:txBody>
          <a:bodyPr vert="eaVert"/>
          <a:p>
            <a:r>
              <a:rPr lang="en-US"/>
              <a:t>Click to edit Master title style</a:t>
            </a:r>
            <a:endParaRPr lang="en-US" dirty="0"/>
          </a:p>
        </p:txBody>
      </p:sp>
      <p:sp>
        <p:nvSpPr>
          <p:cNvPr id="1048897" name="Vertical Text Placeholder 2"/>
          <p:cNvSpPr>
            <a:spLocks noGrp="1"/>
          </p:cNvSpPr>
          <p:nvPr>
            <p:ph type="body" orient="vert" idx="1"/>
          </p:nvPr>
        </p:nvSpPr>
        <p:spPr>
          <a:xfrm>
            <a:off x="628651" y="365125"/>
            <a:ext cx="5800725" cy="5811838"/>
          </a:xfrm>
        </p:spPr>
        <p:txBody>
          <a:bodyPr vert="eaVert"/>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1048898" name="Date Placeholder 3"/>
          <p:cNvSpPr>
            <a:spLocks noGrp="1"/>
          </p:cNvSpPr>
          <p:nvPr>
            <p:ph type="dt" sz="half" idx="10"/>
          </p:nvPr>
        </p:nvSpPr>
        <p:spPr>
          <a:xfrm>
            <a:off x="628650" y="6356353"/>
            <a:ext cx="2057400" cy="365125"/>
          </a:xfrm>
          <a:prstGeom prst="rect">
            <a:avLst/>
          </a:prstGeom>
        </p:spPr>
        <p:txBody>
          <a:bodyPr/>
          <a:p>
            <a:endParaRPr lang="en-PH"/>
          </a:p>
        </p:txBody>
      </p:sp>
      <p:sp>
        <p:nvSpPr>
          <p:cNvPr id="1048899" name="Footer Placeholder 4"/>
          <p:cNvSpPr>
            <a:spLocks noGrp="1"/>
          </p:cNvSpPr>
          <p:nvPr>
            <p:ph type="ftr" sz="quarter" idx="11"/>
          </p:nvPr>
        </p:nvSpPr>
        <p:spPr/>
        <p:txBody>
          <a:bodyPr/>
          <a:p>
            <a:r>
              <a:rPr lang="en-PH"/>
              <a:t>Insert Running Title</a:t>
            </a:r>
            <a:endParaRPr lang="en-PH"/>
          </a:p>
        </p:txBody>
      </p:sp>
      <p:sp>
        <p:nvSpPr>
          <p:cNvPr id="1048900" name="Slide Number Placeholder 5"/>
          <p:cNvSpPr>
            <a:spLocks noGrp="1"/>
          </p:cNvSpPr>
          <p:nvPr>
            <p:ph type="sldNum" sz="quarter" idx="12"/>
          </p:nvPr>
        </p:nvSpPr>
        <p:spPr/>
        <p:txBody>
          <a:bodyPr/>
          <a:p>
            <a:fld id="{88E1C222-E920-4952-9446-D12A0B277EF5}" type="slidenum">
              <a:rPr lang="en-PH" smtClean="0"/>
            </a:fld>
            <a:endParaRPr lang="en-PH"/>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63" name=""/>
        <p:cNvGrpSpPr/>
        <p:nvPr/>
      </p:nvGrpSpPr>
      <p:grpSpPr>
        <a:xfrm>
          <a:off x="0" y="0"/>
          <a:ext cx="0" cy="0"/>
          <a:chOff x="0" y="0"/>
          <a:chExt cx="0" cy="0"/>
        </a:xfrm>
      </p:grpSpPr>
      <p:pic>
        <p:nvPicPr>
          <p:cNvPr id="2097211" name="Picture 6"/>
          <p:cNvPicPr>
            <a:picLocks noChangeAspect="1"/>
          </p:cNvPicPr>
          <p:nvPr userDrawn="1"/>
        </p:nvPicPr>
        <p:blipFill>
          <a:blip r:embed="rId2" cstate="print"/>
          <a:stretch>
            <a:fillRect/>
          </a:stretch>
        </p:blipFill>
        <p:spPr>
          <a:xfrm>
            <a:off x="0" y="0"/>
            <a:ext cx="9144000" cy="6858000"/>
          </a:xfrm>
          <a:prstGeom prst="rect">
            <a:avLst/>
          </a:prstGeom>
        </p:spPr>
      </p:pic>
      <p:pic>
        <p:nvPicPr>
          <p:cNvPr id="2097212" name="Picture 7"/>
          <p:cNvPicPr>
            <a:picLocks noChangeAspect="1"/>
          </p:cNvPicPr>
          <p:nvPr userDrawn="1"/>
        </p:nvPicPr>
        <p:blipFill>
          <a:blip r:embed="rId3" cstate="print"/>
          <a:stretch>
            <a:fillRect/>
          </a:stretch>
        </p:blipFill>
        <p:spPr>
          <a:xfrm>
            <a:off x="2" y="322915"/>
            <a:ext cx="1757967" cy="1506829"/>
          </a:xfrm>
          <a:prstGeom prst="rect">
            <a:avLst/>
          </a:prstGeom>
        </p:spPr>
      </p:pic>
      <p:sp>
        <p:nvSpPr>
          <p:cNvPr id="1048844" name="Title 1"/>
          <p:cNvSpPr>
            <a:spLocks noGrp="1"/>
          </p:cNvSpPr>
          <p:nvPr>
            <p:ph type="ctrTitle"/>
          </p:nvPr>
        </p:nvSpPr>
        <p:spPr>
          <a:xfrm>
            <a:off x="685800" y="2001837"/>
            <a:ext cx="7772400" cy="1748528"/>
          </a:xfrm>
        </p:spPr>
        <p:txBody>
          <a:bodyPr anchor="b"/>
          <a:lstStyle>
            <a:lvl1pPr algn="ctr">
              <a:defRPr sz="4500">
                <a:latin typeface="Candara" panose="020E0502030303020204" pitchFamily="34" charset="0"/>
              </a:defRPr>
            </a:lvl1pPr>
          </a:lstStyle>
          <a:p>
            <a:r>
              <a:rPr lang="en-US"/>
              <a:t>Click to edit Master title style</a:t>
            </a:r>
            <a:endParaRPr lang="en-US" dirty="0"/>
          </a:p>
        </p:txBody>
      </p:sp>
      <p:sp>
        <p:nvSpPr>
          <p:cNvPr id="1048845" name="Subtitle 2"/>
          <p:cNvSpPr>
            <a:spLocks noGrp="1"/>
          </p:cNvSpPr>
          <p:nvPr>
            <p:ph type="subTitle" idx="1"/>
          </p:nvPr>
        </p:nvSpPr>
        <p:spPr>
          <a:xfrm>
            <a:off x="1143000" y="4134678"/>
            <a:ext cx="6858000" cy="1123122"/>
          </a:xfrm>
        </p:spPr>
        <p:txBody>
          <a:bodyPr/>
          <a:lstStyle>
            <a:lvl1pPr marL="0" indent="0" algn="r">
              <a:buNone/>
              <a:defRPr sz="1800">
                <a:latin typeface="Candara" panose="020E0502030303020204" pitchFamily="34"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1048846" name="TextBox 8"/>
          <p:cNvSpPr txBox="1"/>
          <p:nvPr userDrawn="1"/>
        </p:nvSpPr>
        <p:spPr>
          <a:xfrm>
            <a:off x="1747365" y="739309"/>
            <a:ext cx="5439310" cy="415498"/>
          </a:xfrm>
          <a:prstGeom prst="rect">
            <a:avLst/>
          </a:prstGeom>
          <a:noFill/>
        </p:spPr>
        <p:txBody>
          <a:bodyPr wrap="none" rtlCol="0">
            <a:spAutoFit/>
          </a:bodyPr>
          <a:p>
            <a:pPr marL="0" marR="0" lvl="0" indent="0" algn="l" defTabSz="685800" rtl="0" eaLnBrk="1" fontAlgn="auto" latinLnBrk="0" hangingPunct="1">
              <a:lnSpc>
                <a:spcPct val="100000"/>
              </a:lnSpc>
              <a:spcBef>
                <a:spcPts val="0"/>
              </a:spcBef>
              <a:spcAft>
                <a:spcPts val="0"/>
              </a:spcAft>
              <a:buClrTx/>
              <a:buSzTx/>
              <a:buFontTx/>
              <a:buNone/>
            </a:pPr>
            <a:r>
              <a:rPr kumimoji="0" lang="en-PH" sz="2100" b="1" i="0" u="none" strike="noStrike" kern="1200" cap="none" spc="0" normalizeH="0" baseline="0" noProof="0" dirty="0">
                <a:ln>
                  <a:noFill/>
                </a:ln>
                <a:solidFill>
                  <a:prstClr val="black"/>
                </a:solidFill>
                <a:effectLst/>
                <a:uLnTx/>
                <a:uFillTx/>
                <a:latin typeface="Baskerville Old Face" panose="02020602080505020303" pitchFamily="18" charset="0"/>
                <a:ea typeface="+mn-ea"/>
                <a:cs typeface="+mn-cs"/>
              </a:rPr>
              <a:t>UNIVERSITY OF SOUTHERN MINDANAO</a:t>
            </a:r>
            <a:endParaRPr kumimoji="0" lang="en-PH" sz="2100" b="1" i="0" u="none" strike="noStrike" kern="1200" cap="none" spc="0" normalizeH="0" baseline="0" noProof="0" dirty="0">
              <a:ln>
                <a:noFill/>
              </a:ln>
              <a:solidFill>
                <a:prstClr val="black"/>
              </a:solidFill>
              <a:effectLst/>
              <a:uLnTx/>
              <a:uFillTx/>
              <a:latin typeface="Baskerville Old Face" panose="02020602080505020303" pitchFamily="18" charset="0"/>
              <a:ea typeface="+mn-ea"/>
              <a:cs typeface="+mn-cs"/>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62" name=""/>
        <p:cNvGrpSpPr/>
        <p:nvPr/>
      </p:nvGrpSpPr>
      <p:grpSpPr>
        <a:xfrm>
          <a:off x="0" y="0"/>
          <a:ext cx="0" cy="0"/>
          <a:chOff x="0" y="0"/>
          <a:chExt cx="0" cy="0"/>
        </a:xfrm>
      </p:grpSpPr>
      <p:sp>
        <p:nvSpPr>
          <p:cNvPr id="1048840" name="Title 1"/>
          <p:cNvSpPr>
            <a:spLocks noGrp="1"/>
          </p:cNvSpPr>
          <p:nvPr>
            <p:ph type="title"/>
          </p:nvPr>
        </p:nvSpPr>
        <p:spPr/>
        <p:txBody>
          <a:bodyPr/>
          <a:p>
            <a:r>
              <a:rPr lang="en-US"/>
              <a:t>Click to edit Master title style</a:t>
            </a:r>
            <a:endParaRPr lang="en-US" dirty="0"/>
          </a:p>
        </p:txBody>
      </p:sp>
      <p:sp>
        <p:nvSpPr>
          <p:cNvPr id="1048841" name="Content Placeholder 2"/>
          <p:cNvSpPr>
            <a:spLocks noGrp="1"/>
          </p:cNvSpPr>
          <p:nvPr>
            <p:ph idx="1"/>
          </p:nvPr>
        </p:nvSpPr>
        <p:spPr/>
        <p:txBody>
          <a:bodyPr/>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1048842" name="Footer Placeholder 4"/>
          <p:cNvSpPr>
            <a:spLocks noGrp="1"/>
          </p:cNvSpPr>
          <p:nvPr>
            <p:ph type="ftr" sz="quarter" idx="11"/>
          </p:nvPr>
        </p:nvSpPr>
        <p:spPr>
          <a:xfrm>
            <a:off x="3028951" y="6356355"/>
            <a:ext cx="4975363" cy="365125"/>
          </a:xfrm>
        </p:spPr>
        <p:txBody>
          <a:bodyPr/>
          <a:lstStyle>
            <a:lvl1pPr algn="r">
              <a:defRPr>
                <a:solidFill>
                  <a:schemeClr val="tx1"/>
                </a:solidFill>
              </a:defRPr>
            </a:lvl1pPr>
          </a:lstStyle>
          <a:p>
            <a:pPr defTabSz="685800"/>
            <a:r>
              <a:rPr lang="en-US">
                <a:solidFill>
                  <a:prstClr val="black"/>
                </a:solidFill>
              </a:rPr>
              <a:t>Insert Running Title</a:t>
            </a:r>
            <a:endParaRPr lang="en-PH" dirty="0">
              <a:solidFill>
                <a:prstClr val="black"/>
              </a:solidFill>
            </a:endParaRPr>
          </a:p>
        </p:txBody>
      </p:sp>
      <p:sp>
        <p:nvSpPr>
          <p:cNvPr id="1048843" name="Slide Number Placeholder 5"/>
          <p:cNvSpPr>
            <a:spLocks noGrp="1"/>
          </p:cNvSpPr>
          <p:nvPr>
            <p:ph type="sldNum" sz="quarter" idx="12"/>
          </p:nvPr>
        </p:nvSpPr>
        <p:spPr>
          <a:xfrm>
            <a:off x="8136836" y="6356355"/>
            <a:ext cx="378515" cy="365125"/>
          </a:xfrm>
        </p:spPr>
        <p:txBody>
          <a:bodyPr/>
          <a:p>
            <a:pPr defTabSz="685800"/>
            <a:fld id="{DBAA98BC-6C73-4958-9D9A-E51ADC5C1C4D}" type="slidenum">
              <a:rPr lang="en-PH" smtClean="0">
                <a:solidFill>
                  <a:prstClr val="black">
                    <a:tint val="75000"/>
                  </a:prstClr>
                </a:solidFill>
              </a:rPr>
            </a:fld>
            <a:endParaRPr lang="en-PH">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68" name=""/>
        <p:cNvGrpSpPr/>
        <p:nvPr/>
      </p:nvGrpSpPr>
      <p:grpSpPr>
        <a:xfrm>
          <a:off x="0" y="0"/>
          <a:ext cx="0" cy="0"/>
          <a:chOff x="0" y="0"/>
          <a:chExt cx="0" cy="0"/>
        </a:xfrm>
      </p:grpSpPr>
      <p:sp>
        <p:nvSpPr>
          <p:cNvPr id="1048869" name="Title 1"/>
          <p:cNvSpPr>
            <a:spLocks noGrp="1"/>
          </p:cNvSpPr>
          <p:nvPr>
            <p:ph type="title"/>
          </p:nvPr>
        </p:nvSpPr>
        <p:spPr>
          <a:xfrm>
            <a:off x="623888" y="1709743"/>
            <a:ext cx="7886700" cy="2852737"/>
          </a:xfrm>
        </p:spPr>
        <p:txBody>
          <a:bodyPr anchor="b"/>
          <a:lstStyle>
            <a:lvl1pPr>
              <a:defRPr sz="4500"/>
            </a:lvl1pPr>
          </a:lstStyle>
          <a:p>
            <a:r>
              <a:rPr lang="en-US"/>
              <a:t>Click to edit Master title style</a:t>
            </a:r>
            <a:endParaRPr lang="en-US" dirty="0"/>
          </a:p>
        </p:txBody>
      </p:sp>
      <p:sp>
        <p:nvSpPr>
          <p:cNvPr id="1048870" name="Text Placeholder 2"/>
          <p:cNvSpPr>
            <a:spLocks noGrp="1"/>
          </p:cNvSpPr>
          <p:nvPr>
            <p:ph type="body" idx="1"/>
          </p:nvPr>
        </p:nvSpPr>
        <p:spPr>
          <a:xfrm>
            <a:off x="623888" y="4589468"/>
            <a:ext cx="7886700" cy="1500187"/>
          </a:xfrm>
        </p:spPr>
        <p:txBody>
          <a:bodyPr/>
          <a:lstStyle>
            <a:lvl1pPr marL="0" indent="0">
              <a:buNone/>
              <a:defRPr sz="18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endParaRPr lang="en-US"/>
          </a:p>
        </p:txBody>
      </p:sp>
      <p:sp>
        <p:nvSpPr>
          <p:cNvPr id="1048871" name="Date Placeholder 3"/>
          <p:cNvSpPr>
            <a:spLocks noGrp="1"/>
          </p:cNvSpPr>
          <p:nvPr>
            <p:ph type="dt" sz="half" idx="10"/>
          </p:nvPr>
        </p:nvSpPr>
        <p:spPr>
          <a:xfrm>
            <a:off x="628650" y="6356355"/>
            <a:ext cx="2057400" cy="365125"/>
          </a:xfrm>
          <a:prstGeom prst="rect">
            <a:avLst/>
          </a:prstGeom>
        </p:spPr>
        <p:txBody>
          <a:bodyPr/>
          <a:p>
            <a:pPr defTabSz="685800"/>
            <a:endParaRPr lang="en-PH" sz="1350">
              <a:solidFill>
                <a:prstClr val="black"/>
              </a:solidFill>
            </a:endParaRPr>
          </a:p>
        </p:txBody>
      </p:sp>
      <p:sp>
        <p:nvSpPr>
          <p:cNvPr id="1048872" name="Footer Placeholder 4"/>
          <p:cNvSpPr>
            <a:spLocks noGrp="1"/>
          </p:cNvSpPr>
          <p:nvPr>
            <p:ph type="ftr" sz="quarter" idx="11"/>
          </p:nvPr>
        </p:nvSpPr>
        <p:spPr/>
        <p:txBody>
          <a:bodyPr/>
          <a:p>
            <a:pPr defTabSz="685800"/>
            <a:r>
              <a:rPr lang="en-US">
                <a:solidFill>
                  <a:prstClr val="black"/>
                </a:solidFill>
              </a:rPr>
              <a:t>Insert Running Title</a:t>
            </a:r>
            <a:endParaRPr lang="en-PH">
              <a:solidFill>
                <a:prstClr val="black"/>
              </a:solidFill>
            </a:endParaRPr>
          </a:p>
        </p:txBody>
      </p:sp>
      <p:sp>
        <p:nvSpPr>
          <p:cNvPr id="1048873" name="Slide Number Placeholder 5"/>
          <p:cNvSpPr>
            <a:spLocks noGrp="1"/>
          </p:cNvSpPr>
          <p:nvPr>
            <p:ph type="sldNum" sz="quarter" idx="12"/>
          </p:nvPr>
        </p:nvSpPr>
        <p:spPr/>
        <p:txBody>
          <a:bodyPr/>
          <a:p>
            <a:pPr defTabSz="685800"/>
            <a:fld id="{DBAA98BC-6C73-4958-9D9A-E51ADC5C1C4D}" type="slidenum">
              <a:rPr lang="en-PH" smtClean="0">
                <a:solidFill>
                  <a:prstClr val="black">
                    <a:tint val="75000"/>
                  </a:prstClr>
                </a:solidFill>
              </a:rPr>
            </a:fld>
            <a:endParaRPr lang="en-PH">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67" name=""/>
        <p:cNvGrpSpPr/>
        <p:nvPr/>
      </p:nvGrpSpPr>
      <p:grpSpPr>
        <a:xfrm>
          <a:off x="0" y="0"/>
          <a:ext cx="0" cy="0"/>
          <a:chOff x="0" y="0"/>
          <a:chExt cx="0" cy="0"/>
        </a:xfrm>
      </p:grpSpPr>
      <p:sp>
        <p:nvSpPr>
          <p:cNvPr id="1048863" name="Title 1"/>
          <p:cNvSpPr>
            <a:spLocks noGrp="1"/>
          </p:cNvSpPr>
          <p:nvPr>
            <p:ph type="title"/>
          </p:nvPr>
        </p:nvSpPr>
        <p:spPr/>
        <p:txBody>
          <a:bodyPr/>
          <a:p>
            <a:r>
              <a:rPr lang="en-US"/>
              <a:t>Click to edit Master title style</a:t>
            </a:r>
            <a:endParaRPr lang="en-US" dirty="0"/>
          </a:p>
        </p:txBody>
      </p:sp>
      <p:sp>
        <p:nvSpPr>
          <p:cNvPr id="1048864" name="Content Placeholder 2"/>
          <p:cNvSpPr>
            <a:spLocks noGrp="1"/>
          </p:cNvSpPr>
          <p:nvPr>
            <p:ph sz="half" idx="1"/>
          </p:nvPr>
        </p:nvSpPr>
        <p:spPr>
          <a:xfrm>
            <a:off x="628650" y="1825625"/>
            <a:ext cx="3886200" cy="4351338"/>
          </a:xfrm>
        </p:spPr>
        <p:txBody>
          <a:bodyPr/>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1048865" name="Content Placeholder 3"/>
          <p:cNvSpPr>
            <a:spLocks noGrp="1"/>
          </p:cNvSpPr>
          <p:nvPr>
            <p:ph sz="half" idx="2"/>
          </p:nvPr>
        </p:nvSpPr>
        <p:spPr>
          <a:xfrm>
            <a:off x="4629150" y="1825625"/>
            <a:ext cx="3886200" cy="4351338"/>
          </a:xfrm>
        </p:spPr>
        <p:txBody>
          <a:bodyPr/>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1048866" name="Date Placeholder 4"/>
          <p:cNvSpPr>
            <a:spLocks noGrp="1"/>
          </p:cNvSpPr>
          <p:nvPr>
            <p:ph type="dt" sz="half" idx="10"/>
          </p:nvPr>
        </p:nvSpPr>
        <p:spPr>
          <a:xfrm>
            <a:off x="628650" y="6356355"/>
            <a:ext cx="2057400" cy="365125"/>
          </a:xfrm>
          <a:prstGeom prst="rect">
            <a:avLst/>
          </a:prstGeom>
        </p:spPr>
        <p:txBody>
          <a:bodyPr/>
          <a:p>
            <a:pPr defTabSz="685800"/>
            <a:endParaRPr lang="en-PH" sz="1350">
              <a:solidFill>
                <a:prstClr val="black"/>
              </a:solidFill>
            </a:endParaRPr>
          </a:p>
        </p:txBody>
      </p:sp>
      <p:sp>
        <p:nvSpPr>
          <p:cNvPr id="1048867" name="Footer Placeholder 5"/>
          <p:cNvSpPr>
            <a:spLocks noGrp="1"/>
          </p:cNvSpPr>
          <p:nvPr>
            <p:ph type="ftr" sz="quarter" idx="11"/>
          </p:nvPr>
        </p:nvSpPr>
        <p:spPr/>
        <p:txBody>
          <a:bodyPr/>
          <a:p>
            <a:pPr defTabSz="685800"/>
            <a:r>
              <a:rPr lang="en-US">
                <a:solidFill>
                  <a:prstClr val="black"/>
                </a:solidFill>
              </a:rPr>
              <a:t>Insert Running Title</a:t>
            </a:r>
            <a:endParaRPr lang="en-PH">
              <a:solidFill>
                <a:prstClr val="black"/>
              </a:solidFill>
            </a:endParaRPr>
          </a:p>
        </p:txBody>
      </p:sp>
      <p:sp>
        <p:nvSpPr>
          <p:cNvPr id="1048868" name="Slide Number Placeholder 6"/>
          <p:cNvSpPr>
            <a:spLocks noGrp="1"/>
          </p:cNvSpPr>
          <p:nvPr>
            <p:ph type="sldNum" sz="quarter" idx="12"/>
          </p:nvPr>
        </p:nvSpPr>
        <p:spPr/>
        <p:txBody>
          <a:bodyPr/>
          <a:p>
            <a:pPr defTabSz="685800"/>
            <a:fld id="{DBAA98BC-6C73-4958-9D9A-E51ADC5C1C4D}" type="slidenum">
              <a:rPr lang="en-PH" smtClean="0">
                <a:solidFill>
                  <a:prstClr val="black">
                    <a:tint val="75000"/>
                  </a:prstClr>
                </a:solidFill>
              </a:rPr>
            </a:fld>
            <a:endParaRPr lang="en-PH">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71" name=""/>
        <p:cNvGrpSpPr/>
        <p:nvPr/>
      </p:nvGrpSpPr>
      <p:grpSpPr>
        <a:xfrm>
          <a:off x="0" y="0"/>
          <a:ext cx="0" cy="0"/>
          <a:chOff x="0" y="0"/>
          <a:chExt cx="0" cy="0"/>
        </a:xfrm>
      </p:grpSpPr>
      <p:sp>
        <p:nvSpPr>
          <p:cNvPr id="1048884" name="Title 1"/>
          <p:cNvSpPr>
            <a:spLocks noGrp="1"/>
          </p:cNvSpPr>
          <p:nvPr>
            <p:ph type="title"/>
          </p:nvPr>
        </p:nvSpPr>
        <p:spPr>
          <a:xfrm>
            <a:off x="629841" y="365129"/>
            <a:ext cx="7886700" cy="1325563"/>
          </a:xfrm>
        </p:spPr>
        <p:txBody>
          <a:bodyPr/>
          <a:p>
            <a:r>
              <a:rPr lang="en-US"/>
              <a:t>Click to edit Master title style</a:t>
            </a:r>
            <a:endParaRPr lang="en-US" dirty="0"/>
          </a:p>
        </p:txBody>
      </p:sp>
      <p:sp>
        <p:nvSpPr>
          <p:cNvPr id="1048885" name="Text Placeholder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endParaRPr lang="en-US"/>
          </a:p>
        </p:txBody>
      </p:sp>
      <p:sp>
        <p:nvSpPr>
          <p:cNvPr id="1048886" name="Content Placeholder 3"/>
          <p:cNvSpPr>
            <a:spLocks noGrp="1"/>
          </p:cNvSpPr>
          <p:nvPr>
            <p:ph sz="half" idx="2"/>
          </p:nvPr>
        </p:nvSpPr>
        <p:spPr>
          <a:xfrm>
            <a:off x="629842" y="2505075"/>
            <a:ext cx="3868340" cy="3684588"/>
          </a:xfrm>
        </p:spPr>
        <p:txBody>
          <a:bodyPr/>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1048887" name="Text Placeholder 4"/>
          <p:cNvSpPr>
            <a:spLocks noGrp="1"/>
          </p:cNvSpPr>
          <p:nvPr>
            <p:ph type="body" sz="quarter" idx="3"/>
          </p:nvPr>
        </p:nvSpPr>
        <p:spPr>
          <a:xfrm>
            <a:off x="4629152"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endParaRPr lang="en-US"/>
          </a:p>
        </p:txBody>
      </p:sp>
      <p:sp>
        <p:nvSpPr>
          <p:cNvPr id="1048888" name="Content Placeholder 5"/>
          <p:cNvSpPr>
            <a:spLocks noGrp="1"/>
          </p:cNvSpPr>
          <p:nvPr>
            <p:ph sz="quarter" idx="4"/>
          </p:nvPr>
        </p:nvSpPr>
        <p:spPr>
          <a:xfrm>
            <a:off x="4629152" y="2505075"/>
            <a:ext cx="3887391" cy="3684588"/>
          </a:xfrm>
        </p:spPr>
        <p:txBody>
          <a:bodyPr/>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1048889" name="Date Placeholder 6"/>
          <p:cNvSpPr>
            <a:spLocks noGrp="1"/>
          </p:cNvSpPr>
          <p:nvPr>
            <p:ph type="dt" sz="half" idx="10"/>
          </p:nvPr>
        </p:nvSpPr>
        <p:spPr>
          <a:xfrm>
            <a:off x="628650" y="6356355"/>
            <a:ext cx="2057400" cy="365125"/>
          </a:xfrm>
          <a:prstGeom prst="rect">
            <a:avLst/>
          </a:prstGeom>
        </p:spPr>
        <p:txBody>
          <a:bodyPr/>
          <a:p>
            <a:pPr defTabSz="685800"/>
            <a:endParaRPr lang="en-PH" sz="1350">
              <a:solidFill>
                <a:prstClr val="black"/>
              </a:solidFill>
            </a:endParaRPr>
          </a:p>
        </p:txBody>
      </p:sp>
      <p:sp>
        <p:nvSpPr>
          <p:cNvPr id="1048890" name="Footer Placeholder 7"/>
          <p:cNvSpPr>
            <a:spLocks noGrp="1"/>
          </p:cNvSpPr>
          <p:nvPr>
            <p:ph type="ftr" sz="quarter" idx="11"/>
          </p:nvPr>
        </p:nvSpPr>
        <p:spPr/>
        <p:txBody>
          <a:bodyPr/>
          <a:p>
            <a:pPr defTabSz="685800"/>
            <a:r>
              <a:rPr lang="en-US">
                <a:solidFill>
                  <a:prstClr val="black"/>
                </a:solidFill>
              </a:rPr>
              <a:t>Insert Running Title</a:t>
            </a:r>
            <a:endParaRPr lang="en-PH">
              <a:solidFill>
                <a:prstClr val="black"/>
              </a:solidFill>
            </a:endParaRPr>
          </a:p>
        </p:txBody>
      </p:sp>
      <p:sp>
        <p:nvSpPr>
          <p:cNvPr id="1048891" name="Slide Number Placeholder 8"/>
          <p:cNvSpPr>
            <a:spLocks noGrp="1"/>
          </p:cNvSpPr>
          <p:nvPr>
            <p:ph type="sldNum" sz="quarter" idx="12"/>
          </p:nvPr>
        </p:nvSpPr>
        <p:spPr/>
        <p:txBody>
          <a:bodyPr/>
          <a:p>
            <a:pPr defTabSz="685800"/>
            <a:fld id="{DBAA98BC-6C73-4958-9D9A-E51ADC5C1C4D}" type="slidenum">
              <a:rPr lang="en-PH" smtClean="0">
                <a:solidFill>
                  <a:prstClr val="black">
                    <a:tint val="75000"/>
                  </a:prstClr>
                </a:solidFill>
              </a:rPr>
            </a:fld>
            <a:endParaRPr lang="en-PH">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70" name=""/>
        <p:cNvGrpSpPr/>
        <p:nvPr/>
      </p:nvGrpSpPr>
      <p:grpSpPr>
        <a:xfrm>
          <a:off x="0" y="0"/>
          <a:ext cx="0" cy="0"/>
          <a:chOff x="0" y="0"/>
          <a:chExt cx="0" cy="0"/>
        </a:xfrm>
      </p:grpSpPr>
      <p:sp>
        <p:nvSpPr>
          <p:cNvPr id="1048880" name="Title 1"/>
          <p:cNvSpPr>
            <a:spLocks noGrp="1"/>
          </p:cNvSpPr>
          <p:nvPr>
            <p:ph type="title"/>
          </p:nvPr>
        </p:nvSpPr>
        <p:spPr/>
        <p:txBody>
          <a:bodyPr/>
          <a:p>
            <a:r>
              <a:rPr lang="en-US"/>
              <a:t>Click to edit Master title style</a:t>
            </a:r>
            <a:endParaRPr lang="en-US" dirty="0"/>
          </a:p>
        </p:txBody>
      </p:sp>
      <p:sp>
        <p:nvSpPr>
          <p:cNvPr id="1048881" name="Date Placeholder 2"/>
          <p:cNvSpPr>
            <a:spLocks noGrp="1"/>
          </p:cNvSpPr>
          <p:nvPr>
            <p:ph type="dt" sz="half" idx="10"/>
          </p:nvPr>
        </p:nvSpPr>
        <p:spPr>
          <a:xfrm>
            <a:off x="628650" y="6356355"/>
            <a:ext cx="2057400" cy="365125"/>
          </a:xfrm>
          <a:prstGeom prst="rect">
            <a:avLst/>
          </a:prstGeom>
        </p:spPr>
        <p:txBody>
          <a:bodyPr/>
          <a:p>
            <a:pPr defTabSz="685800"/>
            <a:endParaRPr lang="en-PH" sz="1350">
              <a:solidFill>
                <a:prstClr val="black"/>
              </a:solidFill>
            </a:endParaRPr>
          </a:p>
        </p:txBody>
      </p:sp>
      <p:sp>
        <p:nvSpPr>
          <p:cNvPr id="1048882" name="Footer Placeholder 3"/>
          <p:cNvSpPr>
            <a:spLocks noGrp="1"/>
          </p:cNvSpPr>
          <p:nvPr>
            <p:ph type="ftr" sz="quarter" idx="11"/>
          </p:nvPr>
        </p:nvSpPr>
        <p:spPr/>
        <p:txBody>
          <a:bodyPr/>
          <a:p>
            <a:pPr defTabSz="685800"/>
            <a:r>
              <a:rPr lang="en-US">
                <a:solidFill>
                  <a:prstClr val="black"/>
                </a:solidFill>
              </a:rPr>
              <a:t>Insert Running Title</a:t>
            </a:r>
            <a:endParaRPr lang="en-PH">
              <a:solidFill>
                <a:prstClr val="black"/>
              </a:solidFill>
            </a:endParaRPr>
          </a:p>
        </p:txBody>
      </p:sp>
      <p:sp>
        <p:nvSpPr>
          <p:cNvPr id="1048883" name="Slide Number Placeholder 4"/>
          <p:cNvSpPr>
            <a:spLocks noGrp="1"/>
          </p:cNvSpPr>
          <p:nvPr>
            <p:ph type="sldNum" sz="quarter" idx="12"/>
          </p:nvPr>
        </p:nvSpPr>
        <p:spPr/>
        <p:txBody>
          <a:bodyPr/>
          <a:p>
            <a:pPr defTabSz="685800"/>
            <a:fld id="{DBAA98BC-6C73-4958-9D9A-E51ADC5C1C4D}" type="slidenum">
              <a:rPr lang="en-PH" smtClean="0">
                <a:solidFill>
                  <a:prstClr val="black">
                    <a:tint val="75000"/>
                  </a:prstClr>
                </a:solidFill>
              </a:rPr>
            </a:fld>
            <a:endParaRPr lang="en-PH">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61" name=""/>
        <p:cNvGrpSpPr/>
        <p:nvPr/>
      </p:nvGrpSpPr>
      <p:grpSpPr>
        <a:xfrm>
          <a:off x="0" y="0"/>
          <a:ext cx="0" cy="0"/>
          <a:chOff x="0" y="0"/>
          <a:chExt cx="0" cy="0"/>
        </a:xfrm>
      </p:grpSpPr>
      <p:sp>
        <p:nvSpPr>
          <p:cNvPr id="1048837" name="Date Placeholder 1"/>
          <p:cNvSpPr>
            <a:spLocks noGrp="1"/>
          </p:cNvSpPr>
          <p:nvPr>
            <p:ph type="dt" sz="half" idx="10"/>
          </p:nvPr>
        </p:nvSpPr>
        <p:spPr>
          <a:xfrm>
            <a:off x="628650" y="6356355"/>
            <a:ext cx="2057400" cy="365125"/>
          </a:xfrm>
          <a:prstGeom prst="rect">
            <a:avLst/>
          </a:prstGeom>
        </p:spPr>
        <p:txBody>
          <a:bodyPr/>
          <a:p>
            <a:pPr defTabSz="685800"/>
            <a:endParaRPr lang="en-PH" sz="1350">
              <a:solidFill>
                <a:prstClr val="black"/>
              </a:solidFill>
            </a:endParaRPr>
          </a:p>
        </p:txBody>
      </p:sp>
      <p:sp>
        <p:nvSpPr>
          <p:cNvPr id="1048838" name="Footer Placeholder 2"/>
          <p:cNvSpPr>
            <a:spLocks noGrp="1"/>
          </p:cNvSpPr>
          <p:nvPr>
            <p:ph type="ftr" sz="quarter" idx="11"/>
          </p:nvPr>
        </p:nvSpPr>
        <p:spPr/>
        <p:txBody>
          <a:bodyPr/>
          <a:p>
            <a:pPr defTabSz="685800"/>
            <a:r>
              <a:rPr lang="en-US">
                <a:solidFill>
                  <a:prstClr val="black"/>
                </a:solidFill>
              </a:rPr>
              <a:t>Insert Running Title</a:t>
            </a:r>
            <a:endParaRPr lang="en-PH">
              <a:solidFill>
                <a:prstClr val="black"/>
              </a:solidFill>
            </a:endParaRPr>
          </a:p>
        </p:txBody>
      </p:sp>
      <p:sp>
        <p:nvSpPr>
          <p:cNvPr id="1048839" name="Slide Number Placeholder 3"/>
          <p:cNvSpPr>
            <a:spLocks noGrp="1"/>
          </p:cNvSpPr>
          <p:nvPr>
            <p:ph type="sldNum" sz="quarter" idx="12"/>
          </p:nvPr>
        </p:nvSpPr>
        <p:spPr/>
        <p:txBody>
          <a:bodyPr/>
          <a:p>
            <a:pPr defTabSz="685800"/>
            <a:fld id="{DBAA98BC-6C73-4958-9D9A-E51ADC5C1C4D}" type="slidenum">
              <a:rPr lang="en-PH" smtClean="0">
                <a:solidFill>
                  <a:prstClr val="black">
                    <a:tint val="75000"/>
                  </a:prstClr>
                </a:solidFill>
              </a:rPr>
            </a:fld>
            <a:endParaRPr lang="en-PH">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69" name=""/>
        <p:cNvGrpSpPr/>
        <p:nvPr/>
      </p:nvGrpSpPr>
      <p:grpSpPr>
        <a:xfrm>
          <a:off x="0" y="0"/>
          <a:ext cx="0" cy="0"/>
          <a:chOff x="0" y="0"/>
          <a:chExt cx="0" cy="0"/>
        </a:xfrm>
      </p:grpSpPr>
      <p:sp>
        <p:nvSpPr>
          <p:cNvPr id="1048874" name="Title 1"/>
          <p:cNvSpPr>
            <a:spLocks noGrp="1"/>
          </p:cNvSpPr>
          <p:nvPr>
            <p:ph type="title"/>
          </p:nvPr>
        </p:nvSpPr>
        <p:spPr>
          <a:xfrm>
            <a:off x="629841" y="457200"/>
            <a:ext cx="2949178" cy="1600200"/>
          </a:xfrm>
        </p:spPr>
        <p:txBody>
          <a:bodyPr anchor="b"/>
          <a:lstStyle>
            <a:lvl1pPr>
              <a:defRPr sz="2400"/>
            </a:lvl1pPr>
          </a:lstStyle>
          <a:p>
            <a:r>
              <a:rPr lang="en-US"/>
              <a:t>Click to edit Master title style</a:t>
            </a:r>
            <a:endParaRPr lang="en-US" dirty="0"/>
          </a:p>
        </p:txBody>
      </p:sp>
      <p:sp>
        <p:nvSpPr>
          <p:cNvPr id="1048875" name="Content Placeholder 2"/>
          <p:cNvSpPr>
            <a:spLocks noGrp="1"/>
          </p:cNvSpPr>
          <p:nvPr>
            <p:ph idx="1"/>
          </p:nvPr>
        </p:nvSpPr>
        <p:spPr>
          <a:xfrm>
            <a:off x="3887391" y="987430"/>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1048876"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endParaRPr lang="en-US"/>
          </a:p>
        </p:txBody>
      </p:sp>
      <p:sp>
        <p:nvSpPr>
          <p:cNvPr id="1048877" name="Date Placeholder 4"/>
          <p:cNvSpPr>
            <a:spLocks noGrp="1"/>
          </p:cNvSpPr>
          <p:nvPr>
            <p:ph type="dt" sz="half" idx="10"/>
          </p:nvPr>
        </p:nvSpPr>
        <p:spPr>
          <a:xfrm>
            <a:off x="628650" y="6356355"/>
            <a:ext cx="2057400" cy="365125"/>
          </a:xfrm>
          <a:prstGeom prst="rect">
            <a:avLst/>
          </a:prstGeom>
        </p:spPr>
        <p:txBody>
          <a:bodyPr/>
          <a:p>
            <a:pPr defTabSz="685800"/>
            <a:endParaRPr lang="en-PH" sz="1350">
              <a:solidFill>
                <a:prstClr val="black"/>
              </a:solidFill>
            </a:endParaRPr>
          </a:p>
        </p:txBody>
      </p:sp>
      <p:sp>
        <p:nvSpPr>
          <p:cNvPr id="1048878" name="Footer Placeholder 5"/>
          <p:cNvSpPr>
            <a:spLocks noGrp="1"/>
          </p:cNvSpPr>
          <p:nvPr>
            <p:ph type="ftr" sz="quarter" idx="11"/>
          </p:nvPr>
        </p:nvSpPr>
        <p:spPr/>
        <p:txBody>
          <a:bodyPr/>
          <a:p>
            <a:pPr defTabSz="685800"/>
            <a:r>
              <a:rPr lang="en-US">
                <a:solidFill>
                  <a:prstClr val="black"/>
                </a:solidFill>
              </a:rPr>
              <a:t>Insert Running Title</a:t>
            </a:r>
            <a:endParaRPr lang="en-PH">
              <a:solidFill>
                <a:prstClr val="black"/>
              </a:solidFill>
            </a:endParaRPr>
          </a:p>
        </p:txBody>
      </p:sp>
      <p:sp>
        <p:nvSpPr>
          <p:cNvPr id="1048879" name="Slide Number Placeholder 6"/>
          <p:cNvSpPr>
            <a:spLocks noGrp="1"/>
          </p:cNvSpPr>
          <p:nvPr>
            <p:ph type="sldNum" sz="quarter" idx="12"/>
          </p:nvPr>
        </p:nvSpPr>
        <p:spPr/>
        <p:txBody>
          <a:bodyPr/>
          <a:p>
            <a:pPr defTabSz="685800"/>
            <a:fld id="{DBAA98BC-6C73-4958-9D9A-E51ADC5C1C4D}" type="slidenum">
              <a:rPr lang="en-PH" smtClean="0">
                <a:solidFill>
                  <a:prstClr val="black">
                    <a:tint val="75000"/>
                  </a:prstClr>
                </a:solidFill>
              </a:rPr>
            </a:fld>
            <a:endParaRPr lang="en-PH">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60" name=""/>
        <p:cNvGrpSpPr/>
        <p:nvPr/>
      </p:nvGrpSpPr>
      <p:grpSpPr>
        <a:xfrm>
          <a:off x="0" y="0"/>
          <a:ext cx="0" cy="0"/>
          <a:chOff x="0" y="0"/>
          <a:chExt cx="0" cy="0"/>
        </a:xfrm>
      </p:grpSpPr>
      <p:sp>
        <p:nvSpPr>
          <p:cNvPr id="1048580" name="Title 1"/>
          <p:cNvSpPr>
            <a:spLocks noGrp="1"/>
          </p:cNvSpPr>
          <p:nvPr>
            <p:ph type="title"/>
          </p:nvPr>
        </p:nvSpPr>
        <p:spPr/>
        <p:txBody>
          <a:bodyPr/>
          <a:p>
            <a:r>
              <a:rPr lang="en-US"/>
              <a:t>Click to edit Master title style</a:t>
            </a:r>
            <a:endParaRPr lang="en-US" dirty="0"/>
          </a:p>
        </p:txBody>
      </p:sp>
      <p:sp>
        <p:nvSpPr>
          <p:cNvPr id="1048581" name="Content Placeholder 2"/>
          <p:cNvSpPr>
            <a:spLocks noGrp="1"/>
          </p:cNvSpPr>
          <p:nvPr>
            <p:ph idx="1"/>
          </p:nvPr>
        </p:nvSpPr>
        <p:spPr/>
        <p:txBody>
          <a:bodyPr/>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1048582" name="Footer Placeholder 4"/>
          <p:cNvSpPr>
            <a:spLocks noGrp="1"/>
          </p:cNvSpPr>
          <p:nvPr>
            <p:ph type="ftr" sz="quarter" idx="11"/>
          </p:nvPr>
        </p:nvSpPr>
        <p:spPr>
          <a:xfrm>
            <a:off x="3028950" y="6356353"/>
            <a:ext cx="4975363" cy="365125"/>
          </a:xfrm>
        </p:spPr>
        <p:txBody>
          <a:bodyPr/>
          <a:lstStyle>
            <a:lvl1pPr algn="r">
              <a:defRPr>
                <a:solidFill>
                  <a:schemeClr val="tx1"/>
                </a:solidFill>
              </a:defRPr>
            </a:lvl1pPr>
          </a:lstStyle>
          <a:p>
            <a:r>
              <a:rPr lang="en-PH"/>
              <a:t>Insert Running Title</a:t>
            </a:r>
            <a:endParaRPr lang="en-PH"/>
          </a:p>
        </p:txBody>
      </p:sp>
      <p:sp>
        <p:nvSpPr>
          <p:cNvPr id="1048583" name="Slide Number Placeholder 5"/>
          <p:cNvSpPr>
            <a:spLocks noGrp="1"/>
          </p:cNvSpPr>
          <p:nvPr>
            <p:ph type="sldNum" sz="quarter" idx="12"/>
          </p:nvPr>
        </p:nvSpPr>
        <p:spPr>
          <a:xfrm>
            <a:off x="8136835" y="6356353"/>
            <a:ext cx="378515" cy="365125"/>
          </a:xfrm>
        </p:spPr>
        <p:txBody>
          <a:bodyPr/>
          <a:p>
            <a:fld id="{88E1C222-E920-4952-9446-D12A0B277EF5}" type="slidenum">
              <a:rPr lang="en-PH" smtClean="0"/>
            </a:fld>
            <a:endParaRPr lang="en-PH"/>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64" name=""/>
        <p:cNvGrpSpPr/>
        <p:nvPr/>
      </p:nvGrpSpPr>
      <p:grpSpPr>
        <a:xfrm>
          <a:off x="0" y="0"/>
          <a:ext cx="0" cy="0"/>
          <a:chOff x="0" y="0"/>
          <a:chExt cx="0" cy="0"/>
        </a:xfrm>
      </p:grpSpPr>
      <p:sp>
        <p:nvSpPr>
          <p:cNvPr id="1048847" name="Title 1"/>
          <p:cNvSpPr>
            <a:spLocks noGrp="1"/>
          </p:cNvSpPr>
          <p:nvPr>
            <p:ph type="title"/>
          </p:nvPr>
        </p:nvSpPr>
        <p:spPr>
          <a:xfrm>
            <a:off x="629841" y="457200"/>
            <a:ext cx="2949178" cy="1600200"/>
          </a:xfrm>
        </p:spPr>
        <p:txBody>
          <a:bodyPr anchor="b"/>
          <a:lstStyle>
            <a:lvl1pPr>
              <a:defRPr sz="2400"/>
            </a:lvl1pPr>
          </a:lstStyle>
          <a:p>
            <a:r>
              <a:rPr lang="en-US"/>
              <a:t>Click to edit Master title style</a:t>
            </a:r>
            <a:endParaRPr lang="en-US" dirty="0"/>
          </a:p>
        </p:txBody>
      </p:sp>
      <p:sp>
        <p:nvSpPr>
          <p:cNvPr id="1048848" name="Picture Placeholder 2"/>
          <p:cNvSpPr>
            <a:spLocks noGrp="1" noChangeAspect="1"/>
          </p:cNvSpPr>
          <p:nvPr>
            <p:ph type="pic" idx="1"/>
          </p:nvPr>
        </p:nvSpPr>
        <p:spPr>
          <a:xfrm>
            <a:off x="3887391" y="987430"/>
            <a:ext cx="4629150" cy="4873625"/>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1048849"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endParaRPr lang="en-US"/>
          </a:p>
        </p:txBody>
      </p:sp>
      <p:sp>
        <p:nvSpPr>
          <p:cNvPr id="1048850" name="Date Placeholder 4"/>
          <p:cNvSpPr>
            <a:spLocks noGrp="1"/>
          </p:cNvSpPr>
          <p:nvPr>
            <p:ph type="dt" sz="half" idx="10"/>
          </p:nvPr>
        </p:nvSpPr>
        <p:spPr>
          <a:xfrm>
            <a:off x="628650" y="6356355"/>
            <a:ext cx="2057400" cy="365125"/>
          </a:xfrm>
          <a:prstGeom prst="rect">
            <a:avLst/>
          </a:prstGeom>
        </p:spPr>
        <p:txBody>
          <a:bodyPr/>
          <a:p>
            <a:pPr defTabSz="685800"/>
            <a:endParaRPr lang="en-PH" sz="1350">
              <a:solidFill>
                <a:prstClr val="black"/>
              </a:solidFill>
            </a:endParaRPr>
          </a:p>
        </p:txBody>
      </p:sp>
      <p:sp>
        <p:nvSpPr>
          <p:cNvPr id="1048851" name="Footer Placeholder 5"/>
          <p:cNvSpPr>
            <a:spLocks noGrp="1"/>
          </p:cNvSpPr>
          <p:nvPr>
            <p:ph type="ftr" sz="quarter" idx="11"/>
          </p:nvPr>
        </p:nvSpPr>
        <p:spPr/>
        <p:txBody>
          <a:bodyPr/>
          <a:p>
            <a:pPr defTabSz="685800"/>
            <a:r>
              <a:rPr lang="en-US">
                <a:solidFill>
                  <a:prstClr val="black"/>
                </a:solidFill>
              </a:rPr>
              <a:t>Insert Running Title</a:t>
            </a:r>
            <a:endParaRPr lang="en-PH">
              <a:solidFill>
                <a:prstClr val="black"/>
              </a:solidFill>
            </a:endParaRPr>
          </a:p>
        </p:txBody>
      </p:sp>
      <p:sp>
        <p:nvSpPr>
          <p:cNvPr id="1048852" name="Slide Number Placeholder 6"/>
          <p:cNvSpPr>
            <a:spLocks noGrp="1"/>
          </p:cNvSpPr>
          <p:nvPr>
            <p:ph type="sldNum" sz="quarter" idx="12"/>
          </p:nvPr>
        </p:nvSpPr>
        <p:spPr/>
        <p:txBody>
          <a:bodyPr/>
          <a:p>
            <a:pPr defTabSz="685800"/>
            <a:fld id="{DBAA98BC-6C73-4958-9D9A-E51ADC5C1C4D}" type="slidenum">
              <a:rPr lang="en-PH" smtClean="0">
                <a:solidFill>
                  <a:prstClr val="black">
                    <a:tint val="75000"/>
                  </a:prstClr>
                </a:solidFill>
              </a:rPr>
            </a:fld>
            <a:endParaRPr lang="en-PH">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65" name=""/>
        <p:cNvGrpSpPr/>
        <p:nvPr/>
      </p:nvGrpSpPr>
      <p:grpSpPr>
        <a:xfrm>
          <a:off x="0" y="0"/>
          <a:ext cx="0" cy="0"/>
          <a:chOff x="0" y="0"/>
          <a:chExt cx="0" cy="0"/>
        </a:xfrm>
      </p:grpSpPr>
      <p:sp>
        <p:nvSpPr>
          <p:cNvPr id="1048853" name="Title 1"/>
          <p:cNvSpPr>
            <a:spLocks noGrp="1"/>
          </p:cNvSpPr>
          <p:nvPr>
            <p:ph type="title"/>
          </p:nvPr>
        </p:nvSpPr>
        <p:spPr/>
        <p:txBody>
          <a:bodyPr/>
          <a:p>
            <a:r>
              <a:rPr lang="en-US"/>
              <a:t>Click to edit Master title style</a:t>
            </a:r>
            <a:endParaRPr lang="en-US" dirty="0"/>
          </a:p>
        </p:txBody>
      </p:sp>
      <p:sp>
        <p:nvSpPr>
          <p:cNvPr id="1048854" name="Vertical Text Placeholder 2"/>
          <p:cNvSpPr>
            <a:spLocks noGrp="1"/>
          </p:cNvSpPr>
          <p:nvPr>
            <p:ph type="body" orient="vert" idx="1"/>
          </p:nvPr>
        </p:nvSpPr>
        <p:spPr/>
        <p:txBody>
          <a:bodyPr vert="eaVert"/>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1048855" name="Date Placeholder 3"/>
          <p:cNvSpPr>
            <a:spLocks noGrp="1"/>
          </p:cNvSpPr>
          <p:nvPr>
            <p:ph type="dt" sz="half" idx="10"/>
          </p:nvPr>
        </p:nvSpPr>
        <p:spPr>
          <a:xfrm>
            <a:off x="628650" y="6356355"/>
            <a:ext cx="2057400" cy="365125"/>
          </a:xfrm>
          <a:prstGeom prst="rect">
            <a:avLst/>
          </a:prstGeom>
        </p:spPr>
        <p:txBody>
          <a:bodyPr/>
          <a:p>
            <a:pPr defTabSz="685800"/>
            <a:endParaRPr lang="en-PH" sz="1350">
              <a:solidFill>
                <a:prstClr val="black"/>
              </a:solidFill>
            </a:endParaRPr>
          </a:p>
        </p:txBody>
      </p:sp>
      <p:sp>
        <p:nvSpPr>
          <p:cNvPr id="1048856" name="Footer Placeholder 4"/>
          <p:cNvSpPr>
            <a:spLocks noGrp="1"/>
          </p:cNvSpPr>
          <p:nvPr>
            <p:ph type="ftr" sz="quarter" idx="11"/>
          </p:nvPr>
        </p:nvSpPr>
        <p:spPr/>
        <p:txBody>
          <a:bodyPr/>
          <a:p>
            <a:pPr defTabSz="685800"/>
            <a:r>
              <a:rPr lang="en-US">
                <a:solidFill>
                  <a:prstClr val="black"/>
                </a:solidFill>
              </a:rPr>
              <a:t>Insert Running Title</a:t>
            </a:r>
            <a:endParaRPr lang="en-PH">
              <a:solidFill>
                <a:prstClr val="black"/>
              </a:solidFill>
            </a:endParaRPr>
          </a:p>
        </p:txBody>
      </p:sp>
      <p:sp>
        <p:nvSpPr>
          <p:cNvPr id="1048857" name="Slide Number Placeholder 5"/>
          <p:cNvSpPr>
            <a:spLocks noGrp="1"/>
          </p:cNvSpPr>
          <p:nvPr>
            <p:ph type="sldNum" sz="quarter" idx="12"/>
          </p:nvPr>
        </p:nvSpPr>
        <p:spPr/>
        <p:txBody>
          <a:bodyPr/>
          <a:p>
            <a:pPr defTabSz="685800"/>
            <a:fld id="{DBAA98BC-6C73-4958-9D9A-E51ADC5C1C4D}" type="slidenum">
              <a:rPr lang="en-PH" smtClean="0">
                <a:solidFill>
                  <a:prstClr val="black">
                    <a:tint val="75000"/>
                  </a:prstClr>
                </a:solidFill>
              </a:rPr>
            </a:fld>
            <a:endParaRPr lang="en-PH">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66" name=""/>
        <p:cNvGrpSpPr/>
        <p:nvPr/>
      </p:nvGrpSpPr>
      <p:grpSpPr>
        <a:xfrm>
          <a:off x="0" y="0"/>
          <a:ext cx="0" cy="0"/>
          <a:chOff x="0" y="0"/>
          <a:chExt cx="0" cy="0"/>
        </a:xfrm>
      </p:grpSpPr>
      <p:sp>
        <p:nvSpPr>
          <p:cNvPr id="1048858" name="Vertical Title 1"/>
          <p:cNvSpPr>
            <a:spLocks noGrp="1"/>
          </p:cNvSpPr>
          <p:nvPr>
            <p:ph type="title" orient="vert"/>
          </p:nvPr>
        </p:nvSpPr>
        <p:spPr>
          <a:xfrm>
            <a:off x="6543676" y="365125"/>
            <a:ext cx="1971675" cy="5811838"/>
          </a:xfrm>
        </p:spPr>
        <p:txBody>
          <a:bodyPr vert="eaVert"/>
          <a:p>
            <a:r>
              <a:rPr lang="en-US"/>
              <a:t>Click to edit Master title style</a:t>
            </a:r>
            <a:endParaRPr lang="en-US" dirty="0"/>
          </a:p>
        </p:txBody>
      </p:sp>
      <p:sp>
        <p:nvSpPr>
          <p:cNvPr id="1048859" name="Vertical Text Placeholder 2"/>
          <p:cNvSpPr>
            <a:spLocks noGrp="1"/>
          </p:cNvSpPr>
          <p:nvPr>
            <p:ph type="body" orient="vert" idx="1"/>
          </p:nvPr>
        </p:nvSpPr>
        <p:spPr>
          <a:xfrm>
            <a:off x="628652" y="365125"/>
            <a:ext cx="5800725" cy="5811838"/>
          </a:xfrm>
        </p:spPr>
        <p:txBody>
          <a:bodyPr vert="eaVert"/>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1048860" name="Date Placeholder 3"/>
          <p:cNvSpPr>
            <a:spLocks noGrp="1"/>
          </p:cNvSpPr>
          <p:nvPr>
            <p:ph type="dt" sz="half" idx="10"/>
          </p:nvPr>
        </p:nvSpPr>
        <p:spPr>
          <a:xfrm>
            <a:off x="628650" y="6356355"/>
            <a:ext cx="2057400" cy="365125"/>
          </a:xfrm>
          <a:prstGeom prst="rect">
            <a:avLst/>
          </a:prstGeom>
        </p:spPr>
        <p:txBody>
          <a:bodyPr/>
          <a:p>
            <a:pPr defTabSz="685800"/>
            <a:endParaRPr lang="en-PH" sz="1350">
              <a:solidFill>
                <a:prstClr val="black"/>
              </a:solidFill>
            </a:endParaRPr>
          </a:p>
        </p:txBody>
      </p:sp>
      <p:sp>
        <p:nvSpPr>
          <p:cNvPr id="1048861" name="Footer Placeholder 4"/>
          <p:cNvSpPr>
            <a:spLocks noGrp="1"/>
          </p:cNvSpPr>
          <p:nvPr>
            <p:ph type="ftr" sz="quarter" idx="11"/>
          </p:nvPr>
        </p:nvSpPr>
        <p:spPr/>
        <p:txBody>
          <a:bodyPr/>
          <a:p>
            <a:pPr defTabSz="685800"/>
            <a:r>
              <a:rPr lang="en-US">
                <a:solidFill>
                  <a:prstClr val="black"/>
                </a:solidFill>
              </a:rPr>
              <a:t>Insert Running Title</a:t>
            </a:r>
            <a:endParaRPr lang="en-PH">
              <a:solidFill>
                <a:prstClr val="black"/>
              </a:solidFill>
            </a:endParaRPr>
          </a:p>
        </p:txBody>
      </p:sp>
      <p:sp>
        <p:nvSpPr>
          <p:cNvPr id="1048862" name="Slide Number Placeholder 5"/>
          <p:cNvSpPr>
            <a:spLocks noGrp="1"/>
          </p:cNvSpPr>
          <p:nvPr>
            <p:ph type="sldNum" sz="quarter" idx="12"/>
          </p:nvPr>
        </p:nvSpPr>
        <p:spPr/>
        <p:txBody>
          <a:bodyPr/>
          <a:p>
            <a:pPr defTabSz="685800"/>
            <a:fld id="{DBAA98BC-6C73-4958-9D9A-E51ADC5C1C4D}" type="slidenum">
              <a:rPr lang="en-PH" smtClean="0">
                <a:solidFill>
                  <a:prstClr val="black">
                    <a:tint val="75000"/>
                  </a:prstClr>
                </a:solidFill>
              </a:rPr>
            </a:fld>
            <a:endParaRPr lang="en-PH">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76" name=""/>
        <p:cNvGrpSpPr/>
        <p:nvPr/>
      </p:nvGrpSpPr>
      <p:grpSpPr>
        <a:xfrm>
          <a:off x="0" y="0"/>
          <a:ext cx="0" cy="0"/>
          <a:chOff x="0" y="0"/>
          <a:chExt cx="0" cy="0"/>
        </a:xfrm>
      </p:grpSpPr>
      <p:sp>
        <p:nvSpPr>
          <p:cNvPr id="1048912" name="Title 1"/>
          <p:cNvSpPr>
            <a:spLocks noGrp="1"/>
          </p:cNvSpPr>
          <p:nvPr>
            <p:ph type="title"/>
          </p:nvPr>
        </p:nvSpPr>
        <p:spPr>
          <a:xfrm>
            <a:off x="623888" y="1709741"/>
            <a:ext cx="7886700" cy="2852737"/>
          </a:xfrm>
        </p:spPr>
        <p:txBody>
          <a:bodyPr anchor="b"/>
          <a:lstStyle>
            <a:lvl1pPr>
              <a:defRPr sz="6000"/>
            </a:lvl1pPr>
          </a:lstStyle>
          <a:p>
            <a:r>
              <a:rPr lang="en-US"/>
              <a:t>Click to edit Master title style</a:t>
            </a:r>
            <a:endParaRPr lang="en-US" dirty="0"/>
          </a:p>
        </p:txBody>
      </p:sp>
      <p:sp>
        <p:nvSpPr>
          <p:cNvPr id="1048913" name="Text Placeholder 2"/>
          <p:cNvSpPr>
            <a:spLocks noGrp="1"/>
          </p:cNvSpPr>
          <p:nvPr>
            <p:ph type="body" idx="1"/>
          </p:nvPr>
        </p:nvSpPr>
        <p:spPr>
          <a:xfrm>
            <a:off x="623888" y="4589466"/>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endParaRPr lang="en-US"/>
          </a:p>
        </p:txBody>
      </p:sp>
      <p:sp>
        <p:nvSpPr>
          <p:cNvPr id="1048914" name="Date Placeholder 3"/>
          <p:cNvSpPr>
            <a:spLocks noGrp="1"/>
          </p:cNvSpPr>
          <p:nvPr>
            <p:ph type="dt" sz="half" idx="10"/>
          </p:nvPr>
        </p:nvSpPr>
        <p:spPr>
          <a:xfrm>
            <a:off x="628650" y="6356353"/>
            <a:ext cx="2057400" cy="365125"/>
          </a:xfrm>
          <a:prstGeom prst="rect">
            <a:avLst/>
          </a:prstGeom>
        </p:spPr>
        <p:txBody>
          <a:bodyPr/>
          <a:p>
            <a:endParaRPr lang="en-PH"/>
          </a:p>
        </p:txBody>
      </p:sp>
      <p:sp>
        <p:nvSpPr>
          <p:cNvPr id="1048915" name="Footer Placeholder 4"/>
          <p:cNvSpPr>
            <a:spLocks noGrp="1"/>
          </p:cNvSpPr>
          <p:nvPr>
            <p:ph type="ftr" sz="quarter" idx="11"/>
          </p:nvPr>
        </p:nvSpPr>
        <p:spPr/>
        <p:txBody>
          <a:bodyPr/>
          <a:p>
            <a:r>
              <a:rPr lang="en-PH"/>
              <a:t>Insert Running Title</a:t>
            </a:r>
            <a:endParaRPr lang="en-PH"/>
          </a:p>
        </p:txBody>
      </p:sp>
      <p:sp>
        <p:nvSpPr>
          <p:cNvPr id="1048916" name="Slide Number Placeholder 5"/>
          <p:cNvSpPr>
            <a:spLocks noGrp="1"/>
          </p:cNvSpPr>
          <p:nvPr>
            <p:ph type="sldNum" sz="quarter" idx="12"/>
          </p:nvPr>
        </p:nvSpPr>
        <p:spPr/>
        <p:txBody>
          <a:bodyPr/>
          <a:p>
            <a:fld id="{88E1C222-E920-4952-9446-D12A0B277EF5}" type="slidenum">
              <a:rPr lang="en-PH" smtClean="0"/>
            </a:fld>
            <a:endParaRPr lang="en-PH"/>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90" name=""/>
        <p:cNvGrpSpPr/>
        <p:nvPr/>
      </p:nvGrpSpPr>
      <p:grpSpPr>
        <a:xfrm>
          <a:off x="0" y="0"/>
          <a:ext cx="0" cy="0"/>
          <a:chOff x="0" y="0"/>
          <a:chExt cx="0" cy="0"/>
        </a:xfrm>
      </p:grpSpPr>
      <p:sp>
        <p:nvSpPr>
          <p:cNvPr id="1048625" name="Title 1"/>
          <p:cNvSpPr>
            <a:spLocks noGrp="1"/>
          </p:cNvSpPr>
          <p:nvPr>
            <p:ph type="title"/>
          </p:nvPr>
        </p:nvSpPr>
        <p:spPr/>
        <p:txBody>
          <a:bodyPr/>
          <a:p>
            <a:r>
              <a:rPr lang="en-US"/>
              <a:t>Click to edit Master title style</a:t>
            </a:r>
            <a:endParaRPr lang="en-US" dirty="0"/>
          </a:p>
        </p:txBody>
      </p:sp>
      <p:sp>
        <p:nvSpPr>
          <p:cNvPr id="1048626" name="Content Placeholder 2"/>
          <p:cNvSpPr>
            <a:spLocks noGrp="1"/>
          </p:cNvSpPr>
          <p:nvPr>
            <p:ph sz="half" idx="1"/>
          </p:nvPr>
        </p:nvSpPr>
        <p:spPr>
          <a:xfrm>
            <a:off x="628650" y="1825625"/>
            <a:ext cx="3886200" cy="4351338"/>
          </a:xfrm>
        </p:spPr>
        <p:txBody>
          <a:bodyPr/>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1048627" name="Content Placeholder 3"/>
          <p:cNvSpPr>
            <a:spLocks noGrp="1"/>
          </p:cNvSpPr>
          <p:nvPr>
            <p:ph sz="half" idx="2"/>
          </p:nvPr>
        </p:nvSpPr>
        <p:spPr>
          <a:xfrm>
            <a:off x="4629150" y="1825625"/>
            <a:ext cx="3886200" cy="4351338"/>
          </a:xfrm>
        </p:spPr>
        <p:txBody>
          <a:bodyPr/>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1048628" name="Date Placeholder 4"/>
          <p:cNvSpPr>
            <a:spLocks noGrp="1"/>
          </p:cNvSpPr>
          <p:nvPr>
            <p:ph type="dt" sz="half" idx="10"/>
          </p:nvPr>
        </p:nvSpPr>
        <p:spPr>
          <a:xfrm>
            <a:off x="628650" y="6356353"/>
            <a:ext cx="2057400" cy="365125"/>
          </a:xfrm>
          <a:prstGeom prst="rect">
            <a:avLst/>
          </a:prstGeom>
        </p:spPr>
        <p:txBody>
          <a:bodyPr/>
          <a:p>
            <a:endParaRPr lang="en-PH"/>
          </a:p>
        </p:txBody>
      </p:sp>
      <p:sp>
        <p:nvSpPr>
          <p:cNvPr id="1048629" name="Footer Placeholder 5"/>
          <p:cNvSpPr>
            <a:spLocks noGrp="1"/>
          </p:cNvSpPr>
          <p:nvPr>
            <p:ph type="ftr" sz="quarter" idx="11"/>
          </p:nvPr>
        </p:nvSpPr>
        <p:spPr/>
        <p:txBody>
          <a:bodyPr/>
          <a:p>
            <a:r>
              <a:rPr lang="en-PH"/>
              <a:t>Insert Running Title</a:t>
            </a:r>
            <a:endParaRPr lang="en-PH"/>
          </a:p>
        </p:txBody>
      </p:sp>
      <p:sp>
        <p:nvSpPr>
          <p:cNvPr id="1048630" name="Slide Number Placeholder 6"/>
          <p:cNvSpPr>
            <a:spLocks noGrp="1"/>
          </p:cNvSpPr>
          <p:nvPr>
            <p:ph type="sldNum" sz="quarter" idx="12"/>
          </p:nvPr>
        </p:nvSpPr>
        <p:spPr/>
        <p:txBody>
          <a:bodyPr/>
          <a:p>
            <a:fld id="{88E1C222-E920-4952-9446-D12A0B277EF5}" type="slidenum">
              <a:rPr lang="en-PH" smtClean="0"/>
            </a:fld>
            <a:endParaRPr lang="en-PH"/>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77" name=""/>
        <p:cNvGrpSpPr/>
        <p:nvPr/>
      </p:nvGrpSpPr>
      <p:grpSpPr>
        <a:xfrm>
          <a:off x="0" y="0"/>
          <a:ext cx="0" cy="0"/>
          <a:chOff x="0" y="0"/>
          <a:chExt cx="0" cy="0"/>
        </a:xfrm>
      </p:grpSpPr>
      <p:sp>
        <p:nvSpPr>
          <p:cNvPr id="1048917" name="Title 1"/>
          <p:cNvSpPr>
            <a:spLocks noGrp="1"/>
          </p:cNvSpPr>
          <p:nvPr>
            <p:ph type="title"/>
          </p:nvPr>
        </p:nvSpPr>
        <p:spPr>
          <a:xfrm>
            <a:off x="629841" y="365128"/>
            <a:ext cx="7886700" cy="1325563"/>
          </a:xfrm>
        </p:spPr>
        <p:txBody>
          <a:bodyPr/>
          <a:p>
            <a:r>
              <a:rPr lang="en-US"/>
              <a:t>Click to edit Master title style</a:t>
            </a:r>
            <a:endParaRPr lang="en-US" dirty="0"/>
          </a:p>
        </p:txBody>
      </p:sp>
      <p:sp>
        <p:nvSpPr>
          <p:cNvPr id="1048918"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1048919" name="Content Placeholder 3"/>
          <p:cNvSpPr>
            <a:spLocks noGrp="1"/>
          </p:cNvSpPr>
          <p:nvPr>
            <p:ph sz="half" idx="2"/>
          </p:nvPr>
        </p:nvSpPr>
        <p:spPr>
          <a:xfrm>
            <a:off x="629842" y="2505075"/>
            <a:ext cx="3868340" cy="3684588"/>
          </a:xfrm>
        </p:spPr>
        <p:txBody>
          <a:bodyPr/>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1048920" name="Text Placeholder 4"/>
          <p:cNvSpPr>
            <a:spLocks noGrp="1"/>
          </p:cNvSpPr>
          <p:nvPr>
            <p:ph type="body" sz="quarter" idx="3"/>
          </p:nvPr>
        </p:nvSpPr>
        <p:spPr>
          <a:xfrm>
            <a:off x="4629151"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1048921" name="Content Placeholder 5"/>
          <p:cNvSpPr>
            <a:spLocks noGrp="1"/>
          </p:cNvSpPr>
          <p:nvPr>
            <p:ph sz="quarter" idx="4"/>
          </p:nvPr>
        </p:nvSpPr>
        <p:spPr>
          <a:xfrm>
            <a:off x="4629151" y="2505075"/>
            <a:ext cx="3887391" cy="3684588"/>
          </a:xfrm>
        </p:spPr>
        <p:txBody>
          <a:bodyPr/>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1048922" name="Date Placeholder 6"/>
          <p:cNvSpPr>
            <a:spLocks noGrp="1"/>
          </p:cNvSpPr>
          <p:nvPr>
            <p:ph type="dt" sz="half" idx="10"/>
          </p:nvPr>
        </p:nvSpPr>
        <p:spPr>
          <a:xfrm>
            <a:off x="628650" y="6356353"/>
            <a:ext cx="2057400" cy="365125"/>
          </a:xfrm>
          <a:prstGeom prst="rect">
            <a:avLst/>
          </a:prstGeom>
        </p:spPr>
        <p:txBody>
          <a:bodyPr/>
          <a:p>
            <a:endParaRPr lang="en-PH"/>
          </a:p>
        </p:txBody>
      </p:sp>
      <p:sp>
        <p:nvSpPr>
          <p:cNvPr id="1048923" name="Footer Placeholder 7"/>
          <p:cNvSpPr>
            <a:spLocks noGrp="1"/>
          </p:cNvSpPr>
          <p:nvPr>
            <p:ph type="ftr" sz="quarter" idx="11"/>
          </p:nvPr>
        </p:nvSpPr>
        <p:spPr/>
        <p:txBody>
          <a:bodyPr/>
          <a:p>
            <a:r>
              <a:rPr lang="en-PH"/>
              <a:t>Insert Running Title</a:t>
            </a:r>
            <a:endParaRPr lang="en-PH"/>
          </a:p>
        </p:txBody>
      </p:sp>
      <p:sp>
        <p:nvSpPr>
          <p:cNvPr id="1048924" name="Slide Number Placeholder 8"/>
          <p:cNvSpPr>
            <a:spLocks noGrp="1"/>
          </p:cNvSpPr>
          <p:nvPr>
            <p:ph type="sldNum" sz="quarter" idx="12"/>
          </p:nvPr>
        </p:nvSpPr>
        <p:spPr/>
        <p:txBody>
          <a:bodyPr/>
          <a:p>
            <a:fld id="{88E1C222-E920-4952-9446-D12A0B277EF5}" type="slidenum">
              <a:rPr lang="en-PH" smtClean="0"/>
            </a:fld>
            <a:endParaRPr lang="en-PH"/>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72" name=""/>
        <p:cNvGrpSpPr/>
        <p:nvPr/>
      </p:nvGrpSpPr>
      <p:grpSpPr>
        <a:xfrm>
          <a:off x="0" y="0"/>
          <a:ext cx="0" cy="0"/>
          <a:chOff x="0" y="0"/>
          <a:chExt cx="0" cy="0"/>
        </a:xfrm>
      </p:grpSpPr>
      <p:sp>
        <p:nvSpPr>
          <p:cNvPr id="1048892" name="Title 1"/>
          <p:cNvSpPr>
            <a:spLocks noGrp="1"/>
          </p:cNvSpPr>
          <p:nvPr>
            <p:ph type="title"/>
          </p:nvPr>
        </p:nvSpPr>
        <p:spPr/>
        <p:txBody>
          <a:bodyPr/>
          <a:p>
            <a:r>
              <a:rPr lang="en-US"/>
              <a:t>Click to edit Master title style</a:t>
            </a:r>
            <a:endParaRPr lang="en-US" dirty="0"/>
          </a:p>
        </p:txBody>
      </p:sp>
      <p:sp>
        <p:nvSpPr>
          <p:cNvPr id="1048893" name="Date Placeholder 2"/>
          <p:cNvSpPr>
            <a:spLocks noGrp="1"/>
          </p:cNvSpPr>
          <p:nvPr>
            <p:ph type="dt" sz="half" idx="10"/>
          </p:nvPr>
        </p:nvSpPr>
        <p:spPr>
          <a:xfrm>
            <a:off x="628650" y="6356353"/>
            <a:ext cx="2057400" cy="365125"/>
          </a:xfrm>
          <a:prstGeom prst="rect">
            <a:avLst/>
          </a:prstGeom>
        </p:spPr>
        <p:txBody>
          <a:bodyPr/>
          <a:p>
            <a:endParaRPr lang="en-PH"/>
          </a:p>
        </p:txBody>
      </p:sp>
      <p:sp>
        <p:nvSpPr>
          <p:cNvPr id="1048894" name="Footer Placeholder 3"/>
          <p:cNvSpPr>
            <a:spLocks noGrp="1"/>
          </p:cNvSpPr>
          <p:nvPr>
            <p:ph type="ftr" sz="quarter" idx="11"/>
          </p:nvPr>
        </p:nvSpPr>
        <p:spPr/>
        <p:txBody>
          <a:bodyPr/>
          <a:p>
            <a:r>
              <a:rPr lang="en-PH"/>
              <a:t>Insert Running Title</a:t>
            </a:r>
            <a:endParaRPr lang="en-PH"/>
          </a:p>
        </p:txBody>
      </p:sp>
      <p:sp>
        <p:nvSpPr>
          <p:cNvPr id="1048895" name="Slide Number Placeholder 4"/>
          <p:cNvSpPr>
            <a:spLocks noGrp="1"/>
          </p:cNvSpPr>
          <p:nvPr>
            <p:ph type="sldNum" sz="quarter" idx="12"/>
          </p:nvPr>
        </p:nvSpPr>
        <p:spPr/>
        <p:txBody>
          <a:bodyPr/>
          <a:p>
            <a:fld id="{88E1C222-E920-4952-9446-D12A0B277EF5}" type="slidenum">
              <a:rPr lang="en-PH" smtClean="0"/>
            </a:fld>
            <a:endParaRPr lang="en-PH"/>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78" name=""/>
        <p:cNvGrpSpPr/>
        <p:nvPr/>
      </p:nvGrpSpPr>
      <p:grpSpPr>
        <a:xfrm>
          <a:off x="0" y="0"/>
          <a:ext cx="0" cy="0"/>
          <a:chOff x="0" y="0"/>
          <a:chExt cx="0" cy="0"/>
        </a:xfrm>
      </p:grpSpPr>
      <p:sp>
        <p:nvSpPr>
          <p:cNvPr id="1048925" name="Date Placeholder 1"/>
          <p:cNvSpPr>
            <a:spLocks noGrp="1"/>
          </p:cNvSpPr>
          <p:nvPr>
            <p:ph type="dt" sz="half" idx="10"/>
          </p:nvPr>
        </p:nvSpPr>
        <p:spPr>
          <a:xfrm>
            <a:off x="628650" y="6356353"/>
            <a:ext cx="2057400" cy="365125"/>
          </a:xfrm>
          <a:prstGeom prst="rect">
            <a:avLst/>
          </a:prstGeom>
        </p:spPr>
        <p:txBody>
          <a:bodyPr/>
          <a:p>
            <a:endParaRPr lang="en-PH"/>
          </a:p>
        </p:txBody>
      </p:sp>
      <p:sp>
        <p:nvSpPr>
          <p:cNvPr id="1048926" name="Footer Placeholder 2"/>
          <p:cNvSpPr>
            <a:spLocks noGrp="1"/>
          </p:cNvSpPr>
          <p:nvPr>
            <p:ph type="ftr" sz="quarter" idx="11"/>
          </p:nvPr>
        </p:nvSpPr>
        <p:spPr/>
        <p:txBody>
          <a:bodyPr/>
          <a:p>
            <a:r>
              <a:rPr lang="en-PH"/>
              <a:t>Insert Running Title</a:t>
            </a:r>
            <a:endParaRPr lang="en-PH"/>
          </a:p>
        </p:txBody>
      </p:sp>
      <p:sp>
        <p:nvSpPr>
          <p:cNvPr id="1048927" name="Slide Number Placeholder 3"/>
          <p:cNvSpPr>
            <a:spLocks noGrp="1"/>
          </p:cNvSpPr>
          <p:nvPr>
            <p:ph type="sldNum" sz="quarter" idx="12"/>
          </p:nvPr>
        </p:nvSpPr>
        <p:spPr/>
        <p:txBody>
          <a:bodyPr/>
          <a:p>
            <a:fld id="{88E1C222-E920-4952-9446-D12A0B277EF5}" type="slidenum">
              <a:rPr lang="en-PH" smtClean="0"/>
            </a:fld>
            <a:endParaRPr lang="en-PH"/>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79" name=""/>
        <p:cNvGrpSpPr/>
        <p:nvPr/>
      </p:nvGrpSpPr>
      <p:grpSpPr>
        <a:xfrm>
          <a:off x="0" y="0"/>
          <a:ext cx="0" cy="0"/>
          <a:chOff x="0" y="0"/>
          <a:chExt cx="0" cy="0"/>
        </a:xfrm>
      </p:grpSpPr>
      <p:sp>
        <p:nvSpPr>
          <p:cNvPr id="1048928"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1048929" name="Content Placeholder 2"/>
          <p:cNvSpPr>
            <a:spLocks noGrp="1"/>
          </p:cNvSpPr>
          <p:nvPr>
            <p:ph idx="1"/>
          </p:nvPr>
        </p:nvSpPr>
        <p:spPr>
          <a:xfrm>
            <a:off x="3887391" y="987428"/>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1048930"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1048931" name="Date Placeholder 4"/>
          <p:cNvSpPr>
            <a:spLocks noGrp="1"/>
          </p:cNvSpPr>
          <p:nvPr>
            <p:ph type="dt" sz="half" idx="10"/>
          </p:nvPr>
        </p:nvSpPr>
        <p:spPr>
          <a:xfrm>
            <a:off x="628650" y="6356353"/>
            <a:ext cx="2057400" cy="365125"/>
          </a:xfrm>
          <a:prstGeom prst="rect">
            <a:avLst/>
          </a:prstGeom>
        </p:spPr>
        <p:txBody>
          <a:bodyPr/>
          <a:p>
            <a:endParaRPr lang="en-PH"/>
          </a:p>
        </p:txBody>
      </p:sp>
      <p:sp>
        <p:nvSpPr>
          <p:cNvPr id="1048932" name="Footer Placeholder 5"/>
          <p:cNvSpPr>
            <a:spLocks noGrp="1"/>
          </p:cNvSpPr>
          <p:nvPr>
            <p:ph type="ftr" sz="quarter" idx="11"/>
          </p:nvPr>
        </p:nvSpPr>
        <p:spPr/>
        <p:txBody>
          <a:bodyPr/>
          <a:p>
            <a:r>
              <a:rPr lang="en-PH"/>
              <a:t>Insert Running Title</a:t>
            </a:r>
            <a:endParaRPr lang="en-PH"/>
          </a:p>
        </p:txBody>
      </p:sp>
      <p:sp>
        <p:nvSpPr>
          <p:cNvPr id="1048933" name="Slide Number Placeholder 6"/>
          <p:cNvSpPr>
            <a:spLocks noGrp="1"/>
          </p:cNvSpPr>
          <p:nvPr>
            <p:ph type="sldNum" sz="quarter" idx="12"/>
          </p:nvPr>
        </p:nvSpPr>
        <p:spPr/>
        <p:txBody>
          <a:bodyPr/>
          <a:p>
            <a:fld id="{88E1C222-E920-4952-9446-D12A0B277EF5}" type="slidenum">
              <a:rPr lang="en-PH" smtClean="0"/>
            </a:fld>
            <a:endParaRPr lang="en-PH"/>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74" name=""/>
        <p:cNvGrpSpPr/>
        <p:nvPr/>
      </p:nvGrpSpPr>
      <p:grpSpPr>
        <a:xfrm>
          <a:off x="0" y="0"/>
          <a:ext cx="0" cy="0"/>
          <a:chOff x="0" y="0"/>
          <a:chExt cx="0" cy="0"/>
        </a:xfrm>
      </p:grpSpPr>
      <p:sp>
        <p:nvSpPr>
          <p:cNvPr id="1048901"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1048902" name="Picture Placeholder 2"/>
          <p:cNvSpPr>
            <a:spLocks noGrp="1" noChangeAspect="1"/>
          </p:cNvSpPr>
          <p:nvPr>
            <p:ph type="pic" idx="1"/>
          </p:nvPr>
        </p:nvSpPr>
        <p:spPr>
          <a:xfrm>
            <a:off x="3887391" y="987428"/>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1048903"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1048904" name="Date Placeholder 4"/>
          <p:cNvSpPr>
            <a:spLocks noGrp="1"/>
          </p:cNvSpPr>
          <p:nvPr>
            <p:ph type="dt" sz="half" idx="10"/>
          </p:nvPr>
        </p:nvSpPr>
        <p:spPr>
          <a:xfrm>
            <a:off x="628650" y="6356353"/>
            <a:ext cx="2057400" cy="365125"/>
          </a:xfrm>
          <a:prstGeom prst="rect">
            <a:avLst/>
          </a:prstGeom>
        </p:spPr>
        <p:txBody>
          <a:bodyPr/>
          <a:p>
            <a:endParaRPr lang="en-PH"/>
          </a:p>
        </p:txBody>
      </p:sp>
      <p:sp>
        <p:nvSpPr>
          <p:cNvPr id="1048905" name="Footer Placeholder 5"/>
          <p:cNvSpPr>
            <a:spLocks noGrp="1"/>
          </p:cNvSpPr>
          <p:nvPr>
            <p:ph type="ftr" sz="quarter" idx="11"/>
          </p:nvPr>
        </p:nvSpPr>
        <p:spPr/>
        <p:txBody>
          <a:bodyPr/>
          <a:p>
            <a:r>
              <a:rPr lang="en-PH"/>
              <a:t>Insert Running Title</a:t>
            </a:r>
            <a:endParaRPr lang="en-PH"/>
          </a:p>
        </p:txBody>
      </p:sp>
      <p:sp>
        <p:nvSpPr>
          <p:cNvPr id="1048906" name="Slide Number Placeholder 6"/>
          <p:cNvSpPr>
            <a:spLocks noGrp="1"/>
          </p:cNvSpPr>
          <p:nvPr>
            <p:ph type="sldNum" sz="quarter" idx="12"/>
          </p:nvPr>
        </p:nvSpPr>
        <p:spPr/>
        <p:txBody>
          <a:bodyPr/>
          <a:p>
            <a:fld id="{88E1C222-E920-4952-9446-D12A0B277EF5}" type="slidenum">
              <a:rPr lang="en-PH" smtClean="0"/>
            </a:fld>
            <a:endParaRPr lang="en-PH"/>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image" Target="../media/image4.png"/><Relationship Id="rId12" Type="http://schemas.openxmlformats.org/officeDocument/2006/relationships/image" Target="../media/image3.pn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4" Type="http://schemas.openxmlformats.org/officeDocument/2006/relationships/theme" Target="../theme/theme2.xml"/><Relationship Id="rId13" Type="http://schemas.openxmlformats.org/officeDocument/2006/relationships/image" Target="../media/image4.png"/><Relationship Id="rId12" Type="http://schemas.openxmlformats.org/officeDocument/2006/relationships/image" Target="../media/image3.png"/><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48" name=""/>
        <p:cNvGrpSpPr/>
        <p:nvPr/>
      </p:nvGrpSpPr>
      <p:grpSpPr>
        <a:xfrm>
          <a:off x="0" y="0"/>
          <a:ext cx="0" cy="0"/>
          <a:chOff x="0" y="0"/>
          <a:chExt cx="0" cy="0"/>
        </a:xfrm>
      </p:grpSpPr>
      <p:pic>
        <p:nvPicPr>
          <p:cNvPr id="2097152" name="Picture 7"/>
          <p:cNvPicPr>
            <a:picLocks noChangeAspect="1"/>
          </p:cNvPicPr>
          <p:nvPr/>
        </p:nvPicPr>
        <p:blipFill rotWithShape="1">
          <a:blip r:embed="rId12" cstate="print"/>
          <a:srcRect t="33397" b="7962"/>
          <a:stretch>
            <a:fillRect/>
          </a:stretch>
        </p:blipFill>
        <p:spPr>
          <a:xfrm>
            <a:off x="13252" y="6089374"/>
            <a:ext cx="9130748" cy="768626"/>
          </a:xfrm>
          <a:prstGeom prst="rect">
            <a:avLst/>
          </a:prstGeom>
        </p:spPr>
      </p:pic>
      <p:sp>
        <p:nvSpPr>
          <p:cNvPr id="1048576" name="Title Placeholder 1"/>
          <p:cNvSpPr>
            <a:spLocks noGrp="1"/>
          </p:cNvSpPr>
          <p:nvPr>
            <p:ph type="title"/>
          </p:nvPr>
        </p:nvSpPr>
        <p:spPr>
          <a:xfrm>
            <a:off x="1258957" y="365128"/>
            <a:ext cx="7256393" cy="1325563"/>
          </a:xfrm>
          <a:prstGeom prst="rect">
            <a:avLst/>
          </a:prstGeom>
        </p:spPr>
        <p:txBody>
          <a:bodyPr vert="horz" lIns="91440" tIns="45720" rIns="91440" bIns="45720" rtlCol="0" anchor="ctr">
            <a:normAutofit/>
          </a:bodyPr>
          <a:p>
            <a:r>
              <a:rPr lang="en-US"/>
              <a:t>Click to edit Master title style</a:t>
            </a:r>
            <a:endParaRPr lang="en-US" dirty="0"/>
          </a:p>
        </p:txBody>
      </p:sp>
      <p:sp>
        <p:nvSpPr>
          <p:cNvPr id="1048577"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1048578" name="Footer Placeholder 4"/>
          <p:cNvSpPr>
            <a:spLocks noGrp="1"/>
          </p:cNvSpPr>
          <p:nvPr>
            <p:ph type="ftr" sz="quarter" idx="3"/>
          </p:nvPr>
        </p:nvSpPr>
        <p:spPr>
          <a:xfrm>
            <a:off x="3028950" y="6356353"/>
            <a:ext cx="4975363" cy="365125"/>
          </a:xfrm>
          <a:prstGeom prst="rect">
            <a:avLst/>
          </a:prstGeom>
        </p:spPr>
        <p:txBody>
          <a:bodyPr vert="horz" lIns="91440" tIns="45720" rIns="91440" bIns="45720" rtlCol="0" anchor="ctr"/>
          <a:lstStyle>
            <a:lvl1pPr algn="r">
              <a:defRPr sz="1200">
                <a:solidFill>
                  <a:schemeClr val="tx1"/>
                </a:solidFill>
                <a:latin typeface="Candara" panose="020E0502030303020204" pitchFamily="34" charset="0"/>
              </a:defRPr>
            </a:lvl1pPr>
          </a:lstStyle>
          <a:p>
            <a:r>
              <a:rPr lang="en-PH"/>
              <a:t>Insert Running Title</a:t>
            </a:r>
            <a:endParaRPr lang="en-PH"/>
          </a:p>
        </p:txBody>
      </p:sp>
      <p:sp>
        <p:nvSpPr>
          <p:cNvPr id="1048579" name="Slide Number Placeholder 5"/>
          <p:cNvSpPr>
            <a:spLocks noGrp="1"/>
          </p:cNvSpPr>
          <p:nvPr>
            <p:ph type="sldNum" sz="quarter" idx="4"/>
          </p:nvPr>
        </p:nvSpPr>
        <p:spPr>
          <a:xfrm>
            <a:off x="8110330" y="6356353"/>
            <a:ext cx="405020" cy="365125"/>
          </a:xfrm>
          <a:prstGeom prst="rect">
            <a:avLst/>
          </a:prstGeom>
        </p:spPr>
        <p:txBody>
          <a:bodyPr vert="horz" lIns="91440" tIns="45720" rIns="91440" bIns="45720" rtlCol="0" anchor="ctr"/>
          <a:lstStyle>
            <a:lvl1pPr algn="r">
              <a:defRPr sz="1200">
                <a:solidFill>
                  <a:schemeClr val="tx1">
                    <a:tint val="75000"/>
                  </a:schemeClr>
                </a:solidFill>
                <a:latin typeface="Candara" panose="020E0502030303020204" pitchFamily="34" charset="0"/>
              </a:defRPr>
            </a:lvl1pPr>
          </a:lstStyle>
          <a:p>
            <a:fld id="{88E1C222-E920-4952-9446-D12A0B277EF5}" type="slidenum">
              <a:rPr lang="en-PH" smtClean="0"/>
            </a:fld>
            <a:endParaRPr lang="en-PH"/>
          </a:p>
        </p:txBody>
      </p:sp>
      <p:pic>
        <p:nvPicPr>
          <p:cNvPr id="2097153" name="Picture 6"/>
          <p:cNvPicPr>
            <a:picLocks noChangeAspect="1"/>
          </p:cNvPicPr>
          <p:nvPr/>
        </p:nvPicPr>
        <p:blipFill>
          <a:blip r:embed="rId13" cstate="print"/>
          <a:stretch>
            <a:fillRect/>
          </a:stretch>
        </p:blipFill>
        <p:spPr>
          <a:xfrm>
            <a:off x="39413" y="134466"/>
            <a:ext cx="1178476" cy="1010122"/>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hdr="0" dt="0"/>
  <p:txStyles>
    <p:titleStyle>
      <a:lvl1pPr algn="l" defTabSz="914400" rtl="0" eaLnBrk="1" latinLnBrk="0" hangingPunct="1">
        <a:lnSpc>
          <a:spcPct val="90000"/>
        </a:lnSpc>
        <a:spcBef>
          <a:spcPct val="0"/>
        </a:spcBef>
        <a:buNone/>
        <a:defRPr sz="4400" kern="1200">
          <a:solidFill>
            <a:schemeClr val="tx1"/>
          </a:solidFill>
          <a:latin typeface="Candara" panose="020E05020303030202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andara" panose="020E0502030303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ndara" panose="020E0502030303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andara" panose="020E0502030303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andara" panose="020E0502030303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andara" panose="020E0502030303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49" name=""/>
        <p:cNvGrpSpPr/>
        <p:nvPr/>
      </p:nvGrpSpPr>
      <p:grpSpPr>
        <a:xfrm>
          <a:off x="0" y="0"/>
          <a:ext cx="0" cy="0"/>
          <a:chOff x="0" y="0"/>
          <a:chExt cx="0" cy="0"/>
        </a:xfrm>
      </p:grpSpPr>
      <p:pic>
        <p:nvPicPr>
          <p:cNvPr id="2097209" name="Picture 7"/>
          <p:cNvPicPr>
            <a:picLocks noChangeAspect="1"/>
          </p:cNvPicPr>
          <p:nvPr/>
        </p:nvPicPr>
        <p:blipFill rotWithShape="1">
          <a:blip r:embed="rId12" cstate="print"/>
          <a:srcRect t="33397" b="7962"/>
          <a:stretch>
            <a:fillRect/>
          </a:stretch>
        </p:blipFill>
        <p:spPr>
          <a:xfrm>
            <a:off x="13252" y="6089374"/>
            <a:ext cx="9130748" cy="768626"/>
          </a:xfrm>
          <a:prstGeom prst="rect">
            <a:avLst/>
          </a:prstGeom>
        </p:spPr>
      </p:pic>
      <p:sp>
        <p:nvSpPr>
          <p:cNvPr id="1048833" name="Title Placeholder 1"/>
          <p:cNvSpPr>
            <a:spLocks noGrp="1"/>
          </p:cNvSpPr>
          <p:nvPr>
            <p:ph type="title"/>
          </p:nvPr>
        </p:nvSpPr>
        <p:spPr>
          <a:xfrm>
            <a:off x="1258958" y="365129"/>
            <a:ext cx="7256393" cy="1325563"/>
          </a:xfrm>
          <a:prstGeom prst="rect">
            <a:avLst/>
          </a:prstGeom>
        </p:spPr>
        <p:txBody>
          <a:bodyPr vert="horz" lIns="91440" tIns="45720" rIns="91440" bIns="45720" rtlCol="0" anchor="ctr">
            <a:normAutofit/>
          </a:bodyPr>
          <a:p>
            <a:r>
              <a:rPr lang="en-US"/>
              <a:t>Click to edit Master title style</a:t>
            </a:r>
            <a:endParaRPr lang="en-US" dirty="0"/>
          </a:p>
        </p:txBody>
      </p:sp>
      <p:sp>
        <p:nvSpPr>
          <p:cNvPr id="1048834"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1048835" name="Footer Placeholder 4"/>
          <p:cNvSpPr>
            <a:spLocks noGrp="1"/>
          </p:cNvSpPr>
          <p:nvPr>
            <p:ph type="ftr" sz="quarter" idx="3"/>
          </p:nvPr>
        </p:nvSpPr>
        <p:spPr>
          <a:xfrm>
            <a:off x="3028951" y="6356355"/>
            <a:ext cx="4975363" cy="365125"/>
          </a:xfrm>
          <a:prstGeom prst="rect">
            <a:avLst/>
          </a:prstGeom>
        </p:spPr>
        <p:txBody>
          <a:bodyPr vert="horz" lIns="91440" tIns="45720" rIns="91440" bIns="45720" rtlCol="0" anchor="ctr"/>
          <a:lstStyle>
            <a:lvl1pPr algn="r">
              <a:defRPr sz="900">
                <a:solidFill>
                  <a:schemeClr val="tx1"/>
                </a:solidFill>
                <a:latin typeface="Candara" panose="020E0502030303020204" pitchFamily="34" charset="0"/>
              </a:defRPr>
            </a:lvl1pPr>
          </a:lstStyle>
          <a:p>
            <a:pPr defTabSz="685800"/>
            <a:r>
              <a:rPr lang="en-US">
                <a:solidFill>
                  <a:prstClr val="black"/>
                </a:solidFill>
              </a:rPr>
              <a:t>Insert Running Title</a:t>
            </a:r>
            <a:endParaRPr lang="en-PH" dirty="0">
              <a:solidFill>
                <a:prstClr val="black"/>
              </a:solidFill>
            </a:endParaRPr>
          </a:p>
        </p:txBody>
      </p:sp>
      <p:sp>
        <p:nvSpPr>
          <p:cNvPr id="1048836" name="Slide Number Placeholder 5"/>
          <p:cNvSpPr>
            <a:spLocks noGrp="1"/>
          </p:cNvSpPr>
          <p:nvPr>
            <p:ph type="sldNum" sz="quarter" idx="4"/>
          </p:nvPr>
        </p:nvSpPr>
        <p:spPr>
          <a:xfrm>
            <a:off x="8110330" y="6356355"/>
            <a:ext cx="405020" cy="365125"/>
          </a:xfrm>
          <a:prstGeom prst="rect">
            <a:avLst/>
          </a:prstGeom>
        </p:spPr>
        <p:txBody>
          <a:bodyPr vert="horz" lIns="91440" tIns="45720" rIns="91440" bIns="45720" rtlCol="0" anchor="ctr"/>
          <a:lstStyle>
            <a:lvl1pPr algn="r">
              <a:defRPr sz="900">
                <a:solidFill>
                  <a:schemeClr val="tx1">
                    <a:tint val="75000"/>
                  </a:schemeClr>
                </a:solidFill>
                <a:latin typeface="Candara" panose="020E0502030303020204" pitchFamily="34" charset="0"/>
              </a:defRPr>
            </a:lvl1pPr>
          </a:lstStyle>
          <a:p>
            <a:pPr defTabSz="685800"/>
            <a:fld id="{DBAA98BC-6C73-4958-9D9A-E51ADC5C1C4D}" type="slidenum">
              <a:rPr lang="en-PH" smtClean="0">
                <a:solidFill>
                  <a:prstClr val="black">
                    <a:tint val="75000"/>
                  </a:prstClr>
                </a:solidFill>
              </a:rPr>
            </a:fld>
            <a:endParaRPr lang="en-PH">
              <a:solidFill>
                <a:prstClr val="black">
                  <a:tint val="75000"/>
                </a:prstClr>
              </a:solidFill>
            </a:endParaRPr>
          </a:p>
        </p:txBody>
      </p:sp>
      <p:pic>
        <p:nvPicPr>
          <p:cNvPr id="2097210" name="Picture 6"/>
          <p:cNvPicPr>
            <a:picLocks noChangeAspect="1"/>
          </p:cNvPicPr>
          <p:nvPr/>
        </p:nvPicPr>
        <p:blipFill>
          <a:blip r:embed="rId13" cstate="print"/>
          <a:stretch>
            <a:fillRect/>
          </a:stretch>
        </p:blipFill>
        <p:spPr>
          <a:xfrm>
            <a:off x="39414" y="134466"/>
            <a:ext cx="1178476" cy="1010122"/>
          </a:xfrm>
          <a:prstGeom prst="rect">
            <a:avLst/>
          </a:prstGeom>
        </p:spPr>
      </p:pic>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hdr="0" dt="0"/>
  <p:txStyles>
    <p:titleStyle>
      <a:lvl1pPr algn="l" defTabSz="685800" rtl="0" eaLnBrk="1" latinLnBrk="0" hangingPunct="1">
        <a:lnSpc>
          <a:spcPct val="90000"/>
        </a:lnSpc>
        <a:spcBef>
          <a:spcPct val="0"/>
        </a:spcBef>
        <a:buNone/>
        <a:defRPr sz="3300" kern="1200">
          <a:solidFill>
            <a:schemeClr val="tx1"/>
          </a:solidFill>
          <a:latin typeface="Candara" panose="020E0502030303020204" pitchFamily="34" charset="0"/>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Candara" panose="020E0502030303020204" pitchFamily="34"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Candara" panose="020E0502030303020204" pitchFamily="34"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Candara" panose="020E0502030303020204" pitchFamily="34"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Candara" panose="020E0502030303020204" pitchFamily="34"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Candara" panose="020E0502030303020204" pitchFamily="34"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9.jpe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10.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12.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13.jpe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5" Type="http://schemas.openxmlformats.org/officeDocument/2006/relationships/slideLayout" Target="../slideLayouts/slideLayout5.xml"/><Relationship Id="rId4" Type="http://schemas.openxmlformats.org/officeDocument/2006/relationships/image" Target="../media/image17.jpeg"/><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image" Target="../media/image14.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jpe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jpe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8.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82" name=""/>
        <p:cNvGrpSpPr/>
        <p:nvPr/>
      </p:nvGrpSpPr>
      <p:grpSpPr>
        <a:xfrm>
          <a:off x="0" y="0"/>
          <a:ext cx="0" cy="0"/>
          <a:chOff x="0" y="0"/>
          <a:chExt cx="0" cy="0"/>
        </a:xfrm>
      </p:grpSpPr>
      <p:sp>
        <p:nvSpPr>
          <p:cNvPr id="1048590" name="Title 1"/>
          <p:cNvSpPr>
            <a:spLocks noGrp="1"/>
          </p:cNvSpPr>
          <p:nvPr>
            <p:ph type="ctrTitle"/>
          </p:nvPr>
        </p:nvSpPr>
        <p:spPr>
          <a:xfrm>
            <a:off x="478790" y="2634615"/>
            <a:ext cx="8392795" cy="850900"/>
          </a:xfrm>
        </p:spPr>
        <p:txBody>
          <a:bodyPr>
            <a:noAutofit/>
          </a:bodyPr>
          <a:p>
            <a:pPr algn="ctr"/>
            <a:r>
              <a:rPr lang="en-PH" sz="4800" b="1" dirty="0">
                <a:latin typeface="Corbel" panose="020B0503020204020204" pitchFamily="34" charset="0"/>
              </a:rPr>
              <a:t>Controversies and Conflicting Views in Philippine History</a:t>
            </a:r>
            <a:endParaRPr lang="en-PH" sz="4800" b="1" dirty="0">
              <a:latin typeface="Corbel" panose="020B0503020204020204" pitchFamily="34" charset="0"/>
            </a:endParaRPr>
          </a:p>
        </p:txBody>
      </p:sp>
      <p:sp>
        <p:nvSpPr>
          <p:cNvPr id="1048591" name="Subtitle 3"/>
          <p:cNvSpPr>
            <a:spLocks noGrp="1"/>
          </p:cNvSpPr>
          <p:nvPr>
            <p:ph type="subTitle" idx="1"/>
          </p:nvPr>
        </p:nvSpPr>
        <p:spPr/>
        <p:txBody>
          <a:bodyPr>
            <a:normAutofit/>
          </a:bodyPr>
          <a:p>
            <a:pPr algn="ctr"/>
            <a:endParaRPr lang="en-US" altLang="en-PH" sz="4400" dirty="0">
              <a:solidFill>
                <a:schemeClr val="tx1">
                  <a:lumMod val="95000"/>
                  <a:lumOff val="5000"/>
                </a:schemeClr>
              </a:solidFill>
              <a:latin typeface="Corbel" panose="020B0503020204020204" pitchFamily="34" charset="0"/>
            </a:endParaRPr>
          </a:p>
          <a:p>
            <a:pPr algn="ctr"/>
            <a:endParaRPr lang="en-US" altLang="en-PH" sz="4400" dirty="0">
              <a:solidFill>
                <a:schemeClr val="tx1">
                  <a:lumMod val="95000"/>
                  <a:lumOff val="5000"/>
                </a:schemeClr>
              </a:solidFill>
              <a:latin typeface="Corbel" panose="020B0503020204020204" pitchFamily="34" charset="0"/>
            </a:endParaRPr>
          </a:p>
        </p:txBody>
      </p:sp>
      <p:sp>
        <p:nvSpPr>
          <p:cNvPr id="1" name="Text Box 0"/>
          <p:cNvSpPr txBox="1"/>
          <p:nvPr/>
        </p:nvSpPr>
        <p:spPr>
          <a:xfrm>
            <a:off x="2986405" y="3485515"/>
            <a:ext cx="5014595" cy="460375"/>
          </a:xfrm>
          <a:prstGeom prst="rect">
            <a:avLst/>
          </a:prstGeom>
          <a:noFill/>
        </p:spPr>
        <p:txBody>
          <a:bodyPr wrap="square" rtlCol="0">
            <a:spAutoFit/>
          </a:bodyPr>
          <a:p>
            <a:r>
              <a:rPr lang="en-PH" altLang="en-US" sz="2400"/>
              <a:t>“The Two Faces of 1872 Cavite Mutiny”</a:t>
            </a:r>
            <a:endParaRPr lang="en-PH" altLang="en-US" sz="2400"/>
          </a:p>
        </p:txBody>
      </p:sp>
      <p:sp>
        <p:nvSpPr>
          <p:cNvPr id="2" name="Text Box 1"/>
          <p:cNvSpPr txBox="1"/>
          <p:nvPr/>
        </p:nvSpPr>
        <p:spPr>
          <a:xfrm>
            <a:off x="4986655" y="3945890"/>
            <a:ext cx="1013460" cy="398780"/>
          </a:xfrm>
          <a:prstGeom prst="rect">
            <a:avLst/>
          </a:prstGeom>
          <a:noFill/>
        </p:spPr>
        <p:txBody>
          <a:bodyPr wrap="none" rtlCol="0">
            <a:spAutoFit/>
          </a:bodyPr>
          <a:p>
            <a:r>
              <a:rPr lang="en-PH" altLang="en-US" sz="2000"/>
              <a:t>Group 2</a:t>
            </a:r>
            <a:endParaRPr lang="en-PH" altLang="en-US" sz="2000"/>
          </a:p>
        </p:txBody>
      </p:sp>
    </p:spTree>
  </p:cSld>
  <p:clrMapOvr>
    <a:masterClrMapping/>
  </p:clrMapOvr>
  <mc:AlternateContent xmlns:mc="http://schemas.openxmlformats.org/markup-compatibility/2006">
    <mc:Choice xmlns:p14="http://schemas.microsoft.com/office/powerpoint/2010/main" Requires="p14">
      <p:transition spd="slow">
        <p14:flash/>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86" name=""/>
        <p:cNvGrpSpPr/>
        <p:nvPr/>
      </p:nvGrpSpPr>
      <p:grpSpPr>
        <a:xfrm>
          <a:off x="0" y="0"/>
          <a:ext cx="0" cy="0"/>
          <a:chOff x="0" y="0"/>
          <a:chExt cx="0" cy="0"/>
        </a:xfrm>
      </p:grpSpPr>
      <p:sp>
        <p:nvSpPr>
          <p:cNvPr id="1" name="Title 0"/>
          <p:cNvSpPr>
            <a:spLocks noGrp="1"/>
          </p:cNvSpPr>
          <p:nvPr>
            <p:ph type="title"/>
          </p:nvPr>
        </p:nvSpPr>
        <p:spPr>
          <a:xfrm>
            <a:off x="1325880" y="641350"/>
            <a:ext cx="2948940" cy="556895"/>
          </a:xfrm>
        </p:spPr>
        <p:txBody>
          <a:bodyPr>
            <a:normAutofit fontScale="90000"/>
          </a:bodyPr>
          <a:p>
            <a:r>
              <a:rPr lang="en-PH" altLang="en-US" b="1"/>
              <a:t>GOMBURZA</a:t>
            </a:r>
            <a:endParaRPr lang="en-PH" altLang="en-US" b="1"/>
          </a:p>
        </p:txBody>
      </p:sp>
      <p:sp>
        <p:nvSpPr>
          <p:cNvPr id="3" name="Text Placeholder 2"/>
          <p:cNvSpPr>
            <a:spLocks noGrp="1"/>
          </p:cNvSpPr>
          <p:nvPr>
            <p:ph type="body" sz="half" idx="2"/>
          </p:nvPr>
        </p:nvSpPr>
        <p:spPr>
          <a:xfrm>
            <a:off x="4375150" y="641350"/>
            <a:ext cx="3629025" cy="4538345"/>
          </a:xfrm>
        </p:spPr>
        <p:txBody>
          <a:bodyPr>
            <a:noAutofit/>
          </a:bodyPr>
          <a:p>
            <a:pPr marL="285750" indent="-285750" algn="just">
              <a:buFont typeface="Arial" panose="020B0604020202020204" pitchFamily="34" charset="0"/>
              <a:buChar char="•"/>
            </a:pPr>
            <a:r>
              <a:rPr lang="en-PH" altLang="en-US" sz="2000"/>
              <a:t>collective name of the three martyred  priests</a:t>
            </a:r>
            <a:endParaRPr lang="en-PH" altLang="en-US" sz="2000"/>
          </a:p>
          <a:p>
            <a:pPr marL="285750" indent="-285750" algn="just">
              <a:buFont typeface="Arial" panose="020B0604020202020204" pitchFamily="34" charset="0"/>
              <a:buChar char="•"/>
            </a:pPr>
            <a:r>
              <a:rPr lang="en-PH" altLang="en-US" sz="2000"/>
              <a:t>tagged as the masterminds of the Cavite Mutiny</a:t>
            </a:r>
            <a:endParaRPr lang="en-PH" altLang="en-US" sz="2000"/>
          </a:p>
          <a:p>
            <a:pPr marL="285750" indent="-285750" algn="just">
              <a:buFont typeface="Arial" panose="020B0604020202020204" pitchFamily="34" charset="0"/>
              <a:buChar char="•"/>
            </a:pPr>
            <a:r>
              <a:rPr lang="en-PH" altLang="en-US" sz="2000"/>
              <a:t>They were prominent Filipino priests charged with </a:t>
            </a:r>
            <a:r>
              <a:rPr lang="en-PH" altLang="en-US" sz="2000" b="1"/>
              <a:t>treason and sedition.</a:t>
            </a:r>
            <a:endParaRPr lang="en-PH" altLang="en-US" sz="2000" b="1"/>
          </a:p>
          <a:p>
            <a:pPr marL="285750" indent="-285750" algn="just">
              <a:buFont typeface="Arial" panose="020B0604020202020204" pitchFamily="34" charset="0"/>
              <a:buChar char="•"/>
            </a:pPr>
            <a:r>
              <a:rPr lang="en-PH" altLang="en-US" sz="2000"/>
              <a:t>The Spanish clergy </a:t>
            </a:r>
            <a:r>
              <a:rPr lang="en-PH" altLang="en-US" sz="2000" b="1"/>
              <a:t>connected the priests to the mutiny</a:t>
            </a:r>
            <a:r>
              <a:rPr lang="en-PH" altLang="en-US" sz="2000"/>
              <a:t> as part of a conspiracy to stifle the movement of secular priests </a:t>
            </a:r>
            <a:r>
              <a:rPr lang="en-PH" altLang="en-US" sz="2000" b="1"/>
              <a:t>who desired to have their own parishes</a:t>
            </a:r>
            <a:r>
              <a:rPr lang="en-PH" altLang="en-US" sz="2000"/>
              <a:t> instead of being assistants to the regular friars.</a:t>
            </a:r>
            <a:endParaRPr lang="en-PH" altLang="en-US" sz="2000"/>
          </a:p>
        </p:txBody>
      </p:sp>
      <p:sp>
        <p:nvSpPr>
          <p:cNvPr id="1048613" name="Footer Placeholder 3"/>
          <p:cNvSpPr>
            <a:spLocks noGrp="1"/>
          </p:cNvSpPr>
          <p:nvPr>
            <p:ph type="ftr" sz="quarter" idx="11"/>
          </p:nvPr>
        </p:nvSpPr>
        <p:spPr/>
        <p:txBody>
          <a:bodyPr/>
          <a:p>
            <a:r>
              <a:rPr lang="en-PH" dirty="0"/>
              <a:t>Insert Running Title</a:t>
            </a:r>
            <a:endParaRPr lang="en-PH" dirty="0"/>
          </a:p>
        </p:txBody>
      </p:sp>
      <p:sp>
        <p:nvSpPr>
          <p:cNvPr id="1048614" name="Slide Number Placeholder 4"/>
          <p:cNvSpPr>
            <a:spLocks noGrp="1"/>
          </p:cNvSpPr>
          <p:nvPr>
            <p:ph type="sldNum" sz="quarter" idx="12"/>
          </p:nvPr>
        </p:nvSpPr>
        <p:spPr/>
        <p:txBody>
          <a:bodyPr/>
          <a:p>
            <a:fld id="{88E1C222-E920-4952-9446-D12A0B277EF5}" type="slidenum">
              <a:rPr lang="en-PH" smtClean="0"/>
            </a:fld>
            <a:endParaRPr lang="en-PH" dirty="0"/>
          </a:p>
        </p:txBody>
      </p:sp>
      <p:pic>
        <p:nvPicPr>
          <p:cNvPr id="4" name="Content Placeholder 3" descr="C:\Users\My Pc\Downloads\th (1).jpgth (1)"/>
          <p:cNvPicPr>
            <a:picLocks noChangeAspect="1"/>
          </p:cNvPicPr>
          <p:nvPr>
            <p:ph idx="1"/>
          </p:nvPr>
        </p:nvPicPr>
        <p:blipFill>
          <a:blip r:embed="rId1"/>
          <a:srcRect/>
          <a:stretch>
            <a:fillRect/>
          </a:stretch>
        </p:blipFill>
        <p:spPr>
          <a:xfrm>
            <a:off x="818515" y="1290320"/>
            <a:ext cx="3357880" cy="38893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flash/>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3" grpI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86" name=""/>
        <p:cNvGrpSpPr/>
        <p:nvPr/>
      </p:nvGrpSpPr>
      <p:grpSpPr>
        <a:xfrm>
          <a:off x="0" y="0"/>
          <a:ext cx="0" cy="0"/>
          <a:chOff x="0" y="0"/>
          <a:chExt cx="0" cy="0"/>
        </a:xfrm>
      </p:grpSpPr>
      <p:sp>
        <p:nvSpPr>
          <p:cNvPr id="1" name="Title 0"/>
          <p:cNvSpPr>
            <a:spLocks noGrp="1"/>
          </p:cNvSpPr>
          <p:nvPr>
            <p:ph type="title"/>
          </p:nvPr>
        </p:nvSpPr>
        <p:spPr>
          <a:xfrm>
            <a:off x="1325880" y="641350"/>
            <a:ext cx="2948940" cy="556895"/>
          </a:xfrm>
        </p:spPr>
        <p:txBody>
          <a:bodyPr>
            <a:normAutofit fontScale="90000"/>
          </a:bodyPr>
          <a:p>
            <a:r>
              <a:rPr lang="en-PH" altLang="en-US" b="1"/>
              <a:t>Garrote</a:t>
            </a:r>
            <a:endParaRPr lang="en-PH" altLang="en-US" b="1"/>
          </a:p>
        </p:txBody>
      </p:sp>
      <p:sp>
        <p:nvSpPr>
          <p:cNvPr id="3" name="Text Placeholder 2"/>
          <p:cNvSpPr>
            <a:spLocks noGrp="1"/>
          </p:cNvSpPr>
          <p:nvPr>
            <p:ph type="body" sz="half" idx="2"/>
          </p:nvPr>
        </p:nvSpPr>
        <p:spPr>
          <a:xfrm>
            <a:off x="4375150" y="2501265"/>
            <a:ext cx="3629025" cy="1668145"/>
          </a:xfrm>
        </p:spPr>
        <p:txBody>
          <a:bodyPr>
            <a:noAutofit/>
          </a:bodyPr>
          <a:p>
            <a:pPr marL="285750" indent="-285750" algn="just">
              <a:buFont typeface="Arial" panose="020B0604020202020204" pitchFamily="34" charset="0"/>
              <a:buChar char="•"/>
            </a:pPr>
            <a:r>
              <a:rPr lang="en-PH" altLang="en-US" sz="2800"/>
              <a:t>killing someone by strangulation typically with an iron wire or cord</a:t>
            </a:r>
            <a:endParaRPr lang="en-PH" altLang="en-US" sz="2800"/>
          </a:p>
        </p:txBody>
      </p:sp>
      <p:sp>
        <p:nvSpPr>
          <p:cNvPr id="1048613" name="Footer Placeholder 3"/>
          <p:cNvSpPr>
            <a:spLocks noGrp="1"/>
          </p:cNvSpPr>
          <p:nvPr>
            <p:ph type="ftr" sz="quarter" idx="11"/>
          </p:nvPr>
        </p:nvSpPr>
        <p:spPr/>
        <p:txBody>
          <a:bodyPr/>
          <a:p>
            <a:r>
              <a:rPr lang="en-PH" dirty="0"/>
              <a:t>Insert Running Title</a:t>
            </a:r>
            <a:endParaRPr lang="en-PH" dirty="0"/>
          </a:p>
        </p:txBody>
      </p:sp>
      <p:sp>
        <p:nvSpPr>
          <p:cNvPr id="1048614" name="Slide Number Placeholder 4"/>
          <p:cNvSpPr>
            <a:spLocks noGrp="1"/>
          </p:cNvSpPr>
          <p:nvPr>
            <p:ph type="sldNum" sz="quarter" idx="12"/>
          </p:nvPr>
        </p:nvSpPr>
        <p:spPr/>
        <p:txBody>
          <a:bodyPr/>
          <a:p>
            <a:fld id="{88E1C222-E920-4952-9446-D12A0B277EF5}" type="slidenum">
              <a:rPr lang="en-PH" smtClean="0"/>
            </a:fld>
            <a:endParaRPr lang="en-PH" dirty="0"/>
          </a:p>
        </p:txBody>
      </p:sp>
      <p:pic>
        <p:nvPicPr>
          <p:cNvPr id="4" name="Content Placeholder 3" descr="C:\Users\My Pc\Downloads\th (2).jpgth (2)"/>
          <p:cNvPicPr>
            <a:picLocks noChangeAspect="1"/>
          </p:cNvPicPr>
          <p:nvPr>
            <p:ph idx="1"/>
          </p:nvPr>
        </p:nvPicPr>
        <p:blipFill>
          <a:blip r:embed="rId1"/>
          <a:srcRect/>
          <a:stretch>
            <a:fillRect/>
          </a:stretch>
        </p:blipFill>
        <p:spPr>
          <a:xfrm>
            <a:off x="993458" y="1290320"/>
            <a:ext cx="3027045" cy="38893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flash/>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3" grpI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86" name=""/>
        <p:cNvGrpSpPr/>
        <p:nvPr/>
      </p:nvGrpSpPr>
      <p:grpSpPr>
        <a:xfrm>
          <a:off x="0" y="0"/>
          <a:ext cx="0" cy="0"/>
          <a:chOff x="0" y="0"/>
          <a:chExt cx="0" cy="0"/>
        </a:xfrm>
      </p:grpSpPr>
      <p:sp>
        <p:nvSpPr>
          <p:cNvPr id="1048611" name="Title 1"/>
          <p:cNvSpPr>
            <a:spLocks noGrp="1"/>
          </p:cNvSpPr>
          <p:nvPr>
            <p:ph type="title"/>
          </p:nvPr>
        </p:nvSpPr>
        <p:spPr/>
        <p:txBody>
          <a:bodyPr/>
          <a:p>
            <a:r>
              <a:rPr lang="en-PH" sz="5400" b="1" dirty="0"/>
              <a:t>February 17, 1872</a:t>
            </a:r>
            <a:endParaRPr lang="en-PH" sz="5400" b="1" dirty="0"/>
          </a:p>
        </p:txBody>
      </p:sp>
      <p:sp>
        <p:nvSpPr>
          <p:cNvPr id="1048612" name="Content Placeholder 2"/>
          <p:cNvSpPr>
            <a:spLocks noGrp="1"/>
          </p:cNvSpPr>
          <p:nvPr>
            <p:ph idx="1"/>
          </p:nvPr>
        </p:nvSpPr>
        <p:spPr>
          <a:xfrm>
            <a:off x="628650" y="1815465"/>
            <a:ext cx="7886700" cy="4351338"/>
          </a:xfrm>
        </p:spPr>
        <p:txBody>
          <a:bodyPr>
            <a:normAutofit/>
          </a:bodyPr>
          <a:p>
            <a:pPr algn="just"/>
            <a:r>
              <a:rPr lang="en-PH" dirty="0">
                <a:latin typeface="Calibri" panose="020F0502020204030204" charset="0"/>
                <a:cs typeface="Calibri" panose="020F0502020204030204" charset="0"/>
              </a:rPr>
              <a:t> The GOMBURZA were executed by garrote in public to serve as a threat to Filipinos never to attempt to fight the Spaniards again.</a:t>
            </a:r>
            <a:endParaRPr lang="en-PH" dirty="0">
              <a:latin typeface="Calibri" panose="020F0502020204030204" charset="0"/>
              <a:cs typeface="Calibri" panose="020F0502020204030204" charset="0"/>
            </a:endParaRPr>
          </a:p>
          <a:p>
            <a:pPr algn="just"/>
            <a:r>
              <a:rPr lang="en-PH" dirty="0">
                <a:latin typeface="Calibri" panose="020F0502020204030204" charset="0"/>
                <a:cs typeface="Calibri" panose="020F0502020204030204" charset="0"/>
              </a:rPr>
              <a:t>This is a scene purpotedly witnessed by a </a:t>
            </a:r>
            <a:r>
              <a:rPr lang="en-PH" b="1" dirty="0">
                <a:latin typeface="Calibri" panose="020F0502020204030204" charset="0"/>
                <a:cs typeface="Calibri" panose="020F0502020204030204" charset="0"/>
              </a:rPr>
              <a:t>Young Jose Rizal</a:t>
            </a:r>
            <a:endParaRPr lang="en-PH" b="1" dirty="0">
              <a:latin typeface="Calibri" panose="020F0502020204030204" charset="0"/>
              <a:cs typeface="Calibri" panose="020F0502020204030204" charset="0"/>
            </a:endParaRPr>
          </a:p>
        </p:txBody>
      </p:sp>
      <p:sp>
        <p:nvSpPr>
          <p:cNvPr id="1048613" name="Footer Placeholder 3"/>
          <p:cNvSpPr>
            <a:spLocks noGrp="1"/>
          </p:cNvSpPr>
          <p:nvPr>
            <p:ph type="ftr" sz="quarter" idx="11"/>
          </p:nvPr>
        </p:nvSpPr>
        <p:spPr/>
        <p:txBody>
          <a:bodyPr/>
          <a:p>
            <a:r>
              <a:rPr lang="en-PH" dirty="0"/>
              <a:t>Insert Running Title</a:t>
            </a:r>
            <a:endParaRPr lang="en-PH" dirty="0"/>
          </a:p>
        </p:txBody>
      </p:sp>
      <p:sp>
        <p:nvSpPr>
          <p:cNvPr id="1048614" name="Slide Number Placeholder 4"/>
          <p:cNvSpPr>
            <a:spLocks noGrp="1"/>
          </p:cNvSpPr>
          <p:nvPr>
            <p:ph type="sldNum" sz="quarter" idx="12"/>
          </p:nvPr>
        </p:nvSpPr>
        <p:spPr/>
        <p:txBody>
          <a:bodyPr/>
          <a:p>
            <a:fld id="{88E1C222-E920-4952-9446-D12A0B277EF5}" type="slidenum">
              <a:rPr lang="en-PH" smtClean="0"/>
            </a:fld>
            <a:endParaRPr lang="en-PH" dirty="0"/>
          </a:p>
        </p:txBody>
      </p:sp>
    </p:spTree>
  </p:cSld>
  <p:clrMapOvr>
    <a:masterClrMapping/>
  </p:clrMapOvr>
  <mc:AlternateContent xmlns:mc="http://schemas.openxmlformats.org/markup-compatibility/2006">
    <mc:Choice xmlns:p14="http://schemas.microsoft.com/office/powerpoint/2010/main" Requires="p14">
      <p:transition spd="slow">
        <p14:flash/>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486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4861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12" grpId="0" build="p"/>
      <p:bldP spid="1048612" grpI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86" name=""/>
        <p:cNvGrpSpPr/>
        <p:nvPr/>
      </p:nvGrpSpPr>
      <p:grpSpPr>
        <a:xfrm>
          <a:off x="0" y="0"/>
          <a:ext cx="0" cy="0"/>
          <a:chOff x="0" y="0"/>
          <a:chExt cx="0" cy="0"/>
        </a:xfrm>
      </p:grpSpPr>
      <p:pic>
        <p:nvPicPr>
          <p:cNvPr id="1" name="Content Placeholder 0" descr="C:\Users\My Pc\Pictures\Screenshots\Screenshot (319).pngScreenshot (319)"/>
          <p:cNvPicPr>
            <a:picLocks noChangeAspect="1"/>
          </p:cNvPicPr>
          <p:nvPr>
            <p:ph idx="1"/>
          </p:nvPr>
        </p:nvPicPr>
        <p:blipFill>
          <a:blip r:embed="rId1"/>
          <a:srcRect l="4634" t="7390" r="6249" b="12667"/>
          <a:stretch>
            <a:fillRect/>
          </a:stretch>
        </p:blipFill>
        <p:spPr>
          <a:xfrm>
            <a:off x="603250" y="1369695"/>
            <a:ext cx="7938135" cy="4490085"/>
          </a:xfrm>
          <a:prstGeom prst="rect">
            <a:avLst/>
          </a:prstGeom>
        </p:spPr>
      </p:pic>
      <p:sp>
        <p:nvSpPr>
          <p:cNvPr id="1048613" name="Footer Placeholder 3"/>
          <p:cNvSpPr>
            <a:spLocks noGrp="1"/>
          </p:cNvSpPr>
          <p:nvPr>
            <p:ph type="ftr" sz="quarter" idx="11"/>
          </p:nvPr>
        </p:nvSpPr>
        <p:spPr/>
        <p:txBody>
          <a:bodyPr/>
          <a:p>
            <a:r>
              <a:rPr lang="en-PH" dirty="0"/>
              <a:t>Insert Running Title</a:t>
            </a:r>
            <a:endParaRPr lang="en-PH" dirty="0"/>
          </a:p>
        </p:txBody>
      </p:sp>
      <p:sp>
        <p:nvSpPr>
          <p:cNvPr id="1048614" name="Slide Number Placeholder 4"/>
          <p:cNvSpPr>
            <a:spLocks noGrp="1"/>
          </p:cNvSpPr>
          <p:nvPr>
            <p:ph type="sldNum" sz="quarter" idx="12"/>
          </p:nvPr>
        </p:nvSpPr>
        <p:spPr/>
        <p:txBody>
          <a:bodyPr/>
          <a:p>
            <a:fld id="{88E1C222-E920-4952-9446-D12A0B277EF5}" type="slidenum">
              <a:rPr lang="en-PH" smtClean="0"/>
            </a:fld>
            <a:endParaRPr lang="en-PH" dirty="0"/>
          </a:p>
        </p:txBody>
      </p:sp>
    </p:spTree>
  </p:cSld>
  <p:clrMapOvr>
    <a:masterClrMapping/>
  </p:clrMapOvr>
  <mc:AlternateContent xmlns:mc="http://schemas.openxmlformats.org/markup-compatibility/2006">
    <mc:Choice xmlns:p14="http://schemas.microsoft.com/office/powerpoint/2010/main" Requires="p14">
      <p:transition spd="slow">
        <p14:flash/>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86" name=""/>
        <p:cNvGrpSpPr/>
        <p:nvPr/>
      </p:nvGrpSpPr>
      <p:grpSpPr>
        <a:xfrm>
          <a:off x="0" y="0"/>
          <a:ext cx="0" cy="0"/>
          <a:chOff x="0" y="0"/>
          <a:chExt cx="0" cy="0"/>
        </a:xfrm>
      </p:grpSpPr>
      <p:sp>
        <p:nvSpPr>
          <p:cNvPr id="1" name="Title 0"/>
          <p:cNvSpPr>
            <a:spLocks noGrp="1"/>
          </p:cNvSpPr>
          <p:nvPr>
            <p:ph type="title"/>
          </p:nvPr>
        </p:nvSpPr>
        <p:spPr>
          <a:xfrm>
            <a:off x="1275080" y="407670"/>
            <a:ext cx="3100705" cy="790575"/>
          </a:xfrm>
        </p:spPr>
        <p:txBody>
          <a:bodyPr>
            <a:noAutofit/>
          </a:bodyPr>
          <a:p>
            <a:r>
              <a:rPr lang="en-PH" altLang="en-US" sz="2400" b="1"/>
              <a:t>Cavite Mutiny of 1872 (Spanish Version)</a:t>
            </a:r>
            <a:endParaRPr lang="en-PH" altLang="en-US" sz="2400" b="1"/>
          </a:p>
        </p:txBody>
      </p:sp>
      <p:sp>
        <p:nvSpPr>
          <p:cNvPr id="3" name="Text Placeholder 2"/>
          <p:cNvSpPr>
            <a:spLocks noGrp="1"/>
          </p:cNvSpPr>
          <p:nvPr>
            <p:ph type="body" sz="half" idx="2"/>
          </p:nvPr>
        </p:nvSpPr>
        <p:spPr>
          <a:xfrm>
            <a:off x="4375785" y="1290320"/>
            <a:ext cx="3983990" cy="3889375"/>
          </a:xfrm>
        </p:spPr>
        <p:txBody>
          <a:bodyPr/>
          <a:p>
            <a:pPr marL="285750" indent="-285750" algn="just">
              <a:buFont typeface="Arial" panose="020B0604020202020204" pitchFamily="34" charset="0"/>
              <a:buChar char="•"/>
            </a:pPr>
            <a:r>
              <a:rPr lang="en-PH" altLang="en-US" sz="2000"/>
              <a:t>a prolific Spanish historian documented the event and highlighted it as an attempt of the Indios to overthrow the Spanish government in the Philippines.</a:t>
            </a:r>
            <a:endParaRPr lang="en-PH" altLang="en-US" sz="2000"/>
          </a:p>
          <a:p>
            <a:pPr marL="285750" indent="-285750" algn="just">
              <a:buFont typeface="Arial" panose="020B0604020202020204" pitchFamily="34" charset="0"/>
              <a:buChar char="•"/>
            </a:pPr>
            <a:r>
              <a:rPr lang="en-PH" altLang="en-US" sz="2000"/>
              <a:t>Meanwhile, Gov. Gen. Rafael Izquierdo’s official report to the King of Spain magnified the event and made use of it to implicate the native clergy, which was then active in the call for </a:t>
            </a:r>
            <a:r>
              <a:rPr lang="en-PH" altLang="en-US" sz="2000" b="1"/>
              <a:t>secularization</a:t>
            </a:r>
            <a:r>
              <a:rPr lang="en-PH" altLang="en-US" sz="2000"/>
              <a:t>.</a:t>
            </a:r>
            <a:endParaRPr lang="en-PH" altLang="en-US" sz="2000"/>
          </a:p>
        </p:txBody>
      </p:sp>
      <p:sp>
        <p:nvSpPr>
          <p:cNvPr id="1048613" name="Footer Placeholder 3"/>
          <p:cNvSpPr>
            <a:spLocks noGrp="1"/>
          </p:cNvSpPr>
          <p:nvPr>
            <p:ph type="ftr" sz="quarter" idx="11"/>
          </p:nvPr>
        </p:nvSpPr>
        <p:spPr/>
        <p:txBody>
          <a:bodyPr/>
          <a:p>
            <a:r>
              <a:rPr lang="en-PH" dirty="0"/>
              <a:t>Insert Running Title</a:t>
            </a:r>
            <a:endParaRPr lang="en-PH" dirty="0"/>
          </a:p>
        </p:txBody>
      </p:sp>
      <p:sp>
        <p:nvSpPr>
          <p:cNvPr id="1048614" name="Slide Number Placeholder 4"/>
          <p:cNvSpPr>
            <a:spLocks noGrp="1"/>
          </p:cNvSpPr>
          <p:nvPr>
            <p:ph type="sldNum" sz="quarter" idx="12"/>
          </p:nvPr>
        </p:nvSpPr>
        <p:spPr/>
        <p:txBody>
          <a:bodyPr/>
          <a:p>
            <a:fld id="{88E1C222-E920-4952-9446-D12A0B277EF5}" type="slidenum">
              <a:rPr lang="en-PH" smtClean="0"/>
            </a:fld>
            <a:endParaRPr lang="en-PH" dirty="0"/>
          </a:p>
        </p:txBody>
      </p:sp>
      <p:pic>
        <p:nvPicPr>
          <p:cNvPr id="4" name="Content Placeholder 3" descr="C:\Users\My Pc\Downloads\th (3).jpgth (3)"/>
          <p:cNvPicPr>
            <a:picLocks noChangeAspect="1"/>
          </p:cNvPicPr>
          <p:nvPr>
            <p:ph idx="1"/>
          </p:nvPr>
        </p:nvPicPr>
        <p:blipFill>
          <a:blip r:embed="rId1"/>
          <a:srcRect/>
          <a:stretch>
            <a:fillRect/>
          </a:stretch>
        </p:blipFill>
        <p:spPr>
          <a:xfrm>
            <a:off x="1001078" y="1290320"/>
            <a:ext cx="2992755" cy="3889375"/>
          </a:xfrm>
          <a:prstGeom prst="rect">
            <a:avLst/>
          </a:prstGeom>
        </p:spPr>
      </p:pic>
      <p:sp>
        <p:nvSpPr>
          <p:cNvPr id="2" name="Text Box 1"/>
          <p:cNvSpPr txBox="1"/>
          <p:nvPr/>
        </p:nvSpPr>
        <p:spPr>
          <a:xfrm>
            <a:off x="1602740" y="2189480"/>
            <a:ext cx="6401435" cy="2245360"/>
          </a:xfrm>
          <a:prstGeom prst="rect">
            <a:avLst/>
          </a:prstGeom>
          <a:solidFill>
            <a:schemeClr val="bg1"/>
          </a:solidFill>
        </p:spPr>
        <p:txBody>
          <a:bodyPr wrap="square" rtlCol="0">
            <a:spAutoFit/>
          </a:bodyPr>
          <a:p>
            <a:pPr algn="just"/>
            <a:r>
              <a:rPr lang="en-PH" altLang="en-US" sz="2800">
                <a:solidFill>
                  <a:srgbClr val="FF0000"/>
                </a:solidFill>
              </a:rPr>
              <a:t>SECULARIZATION - magkaroon ng magandang katungkulan ang mga native clergies (mga Pilipnong pari) dito sa Pilipinas na hindi nagustohan ng mga prayleng Espanyol.</a:t>
            </a:r>
            <a:endParaRPr lang="en-PH"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spd="slow">
        <p14:flash/>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3" presetClass="entr" presetSubtype="1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blinds(horizontal)">
                                      <p:cBhvr>
                                        <p:cTn id="1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3" grpId="1" build="p"/>
      <p:bldP spid="2" grpId="0" animBg="1"/>
      <p:bldP spid="2" grpId="1"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86" name=""/>
        <p:cNvGrpSpPr/>
        <p:nvPr/>
      </p:nvGrpSpPr>
      <p:grpSpPr>
        <a:xfrm>
          <a:off x="0" y="0"/>
          <a:ext cx="0" cy="0"/>
          <a:chOff x="0" y="0"/>
          <a:chExt cx="0" cy="0"/>
        </a:xfrm>
      </p:grpSpPr>
      <p:sp>
        <p:nvSpPr>
          <p:cNvPr id="1048611" name="Title 1"/>
          <p:cNvSpPr>
            <a:spLocks noGrp="1"/>
          </p:cNvSpPr>
          <p:nvPr>
            <p:ph type="title"/>
          </p:nvPr>
        </p:nvSpPr>
        <p:spPr/>
        <p:txBody>
          <a:bodyPr>
            <a:noAutofit/>
          </a:bodyPr>
          <a:p>
            <a:r>
              <a:rPr lang="en-PH" sz="4800" b="1" dirty="0"/>
              <a:t>1872 (in the Spaniard’s Accounts)</a:t>
            </a:r>
            <a:endParaRPr lang="en-PH" sz="4800" b="1" dirty="0"/>
          </a:p>
        </p:txBody>
      </p:sp>
      <p:sp>
        <p:nvSpPr>
          <p:cNvPr id="1048612" name="Content Placeholder 2"/>
          <p:cNvSpPr>
            <a:spLocks noGrp="1"/>
          </p:cNvSpPr>
          <p:nvPr>
            <p:ph idx="1"/>
          </p:nvPr>
        </p:nvSpPr>
        <p:spPr/>
        <p:txBody>
          <a:bodyPr>
            <a:normAutofit/>
          </a:bodyPr>
          <a:p>
            <a:pPr algn="just"/>
            <a:r>
              <a:rPr lang="en-PH" sz="2400" dirty="0">
                <a:latin typeface="Calibri" panose="020F0502020204030204" charset="0"/>
                <a:cs typeface="Calibri" panose="020F0502020204030204" charset="0"/>
              </a:rPr>
              <a:t> was premeditated a part of a big conspiracy among educated leaders, mestizos, lawyers and residents of Manila and Cavite</a:t>
            </a:r>
            <a:endParaRPr lang="en-PH" sz="2400" dirty="0">
              <a:latin typeface="Calibri" panose="020F0502020204030204" charset="0"/>
              <a:cs typeface="Calibri" panose="020F0502020204030204" charset="0"/>
            </a:endParaRPr>
          </a:p>
          <a:p>
            <a:pPr algn="just"/>
            <a:r>
              <a:rPr lang="en-PH" sz="2400" dirty="0">
                <a:latin typeface="Calibri" panose="020F0502020204030204" charset="0"/>
                <a:cs typeface="Calibri" panose="020F0502020204030204" charset="0"/>
              </a:rPr>
              <a:t>They allegedly plan to liquidate high-ranking Spanish officers then kill friars</a:t>
            </a:r>
            <a:endParaRPr lang="en-PH" sz="2400" dirty="0">
              <a:latin typeface="Calibri" panose="020F0502020204030204" charset="0"/>
              <a:cs typeface="Calibri" panose="020F0502020204030204" charset="0"/>
            </a:endParaRPr>
          </a:p>
        </p:txBody>
      </p:sp>
      <p:sp>
        <p:nvSpPr>
          <p:cNvPr id="1048613" name="Footer Placeholder 3"/>
          <p:cNvSpPr>
            <a:spLocks noGrp="1"/>
          </p:cNvSpPr>
          <p:nvPr>
            <p:ph type="ftr" sz="quarter" idx="11"/>
          </p:nvPr>
        </p:nvSpPr>
        <p:spPr/>
        <p:txBody>
          <a:bodyPr/>
          <a:p>
            <a:r>
              <a:rPr lang="en-PH" dirty="0"/>
              <a:t>Insert Running Title</a:t>
            </a:r>
            <a:endParaRPr lang="en-PH" dirty="0"/>
          </a:p>
        </p:txBody>
      </p:sp>
      <p:sp>
        <p:nvSpPr>
          <p:cNvPr id="1048614" name="Slide Number Placeholder 4"/>
          <p:cNvSpPr>
            <a:spLocks noGrp="1"/>
          </p:cNvSpPr>
          <p:nvPr>
            <p:ph type="sldNum" sz="quarter" idx="12"/>
          </p:nvPr>
        </p:nvSpPr>
        <p:spPr/>
        <p:txBody>
          <a:bodyPr/>
          <a:p>
            <a:fld id="{88E1C222-E920-4952-9446-D12A0B277EF5}" type="slidenum">
              <a:rPr lang="en-PH" smtClean="0"/>
            </a:fld>
            <a:endParaRPr lang="en-PH" dirty="0"/>
          </a:p>
        </p:txBody>
      </p:sp>
    </p:spTree>
  </p:cSld>
  <p:clrMapOvr>
    <a:masterClrMapping/>
  </p:clrMapOvr>
  <mc:AlternateContent xmlns:mc="http://schemas.openxmlformats.org/markup-compatibility/2006">
    <mc:Choice xmlns:p14="http://schemas.microsoft.com/office/powerpoint/2010/main" Requires="p14">
      <p:transition spd="slow">
        <p14:flash/>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486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4861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12" grpId="0" build="p"/>
      <p:bldP spid="1048612" grpI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86" name=""/>
        <p:cNvGrpSpPr/>
        <p:nvPr/>
      </p:nvGrpSpPr>
      <p:grpSpPr>
        <a:xfrm>
          <a:off x="0" y="0"/>
          <a:ext cx="0" cy="0"/>
          <a:chOff x="0" y="0"/>
          <a:chExt cx="0" cy="0"/>
        </a:xfrm>
      </p:grpSpPr>
      <p:sp>
        <p:nvSpPr>
          <p:cNvPr id="1048611" name="Title 1"/>
          <p:cNvSpPr>
            <a:spLocks noGrp="1"/>
          </p:cNvSpPr>
          <p:nvPr>
            <p:ph type="title"/>
          </p:nvPr>
        </p:nvSpPr>
        <p:spPr/>
        <p:txBody>
          <a:bodyPr/>
          <a:p>
            <a:r>
              <a:rPr lang="en-PH" sz="5400" b="1" dirty="0"/>
              <a:t>January 20, 1872</a:t>
            </a:r>
            <a:endParaRPr lang="en-PH" sz="5400" b="1" dirty="0"/>
          </a:p>
        </p:txBody>
      </p:sp>
      <p:sp>
        <p:nvSpPr>
          <p:cNvPr id="1048612" name="Content Placeholder 2"/>
          <p:cNvSpPr>
            <a:spLocks noGrp="1"/>
          </p:cNvSpPr>
          <p:nvPr>
            <p:ph idx="1"/>
          </p:nvPr>
        </p:nvSpPr>
        <p:spPr/>
        <p:txBody>
          <a:bodyPr>
            <a:normAutofit/>
          </a:bodyPr>
          <a:p>
            <a:pPr algn="just"/>
            <a:r>
              <a:rPr lang="en-PH" dirty="0">
                <a:latin typeface="Calibri" panose="020F0502020204030204" charset="0"/>
                <a:cs typeface="Calibri" panose="020F0502020204030204" charset="0"/>
              </a:rPr>
              <a:t> The district of Sampaloc celebrated the feast of the Virgin Loreto came with it were some fireworks display</a:t>
            </a:r>
            <a:endParaRPr lang="en-PH" dirty="0">
              <a:latin typeface="Calibri" panose="020F0502020204030204" charset="0"/>
              <a:cs typeface="Calibri" panose="020F0502020204030204" charset="0"/>
            </a:endParaRPr>
          </a:p>
          <a:p>
            <a:pPr algn="just"/>
            <a:r>
              <a:rPr lang="en-PH" dirty="0">
                <a:latin typeface="Calibri" panose="020F0502020204030204" charset="0"/>
                <a:cs typeface="Calibri" panose="020F0502020204030204" charset="0"/>
              </a:rPr>
              <a:t>The Caviteños mistook this as the signal to commence with the attack.</a:t>
            </a:r>
            <a:endParaRPr lang="en-PH" dirty="0">
              <a:latin typeface="Calibri" panose="020F0502020204030204" charset="0"/>
              <a:cs typeface="Calibri" panose="020F0502020204030204" charset="0"/>
            </a:endParaRPr>
          </a:p>
        </p:txBody>
      </p:sp>
      <p:sp>
        <p:nvSpPr>
          <p:cNvPr id="1048613" name="Footer Placeholder 3"/>
          <p:cNvSpPr>
            <a:spLocks noGrp="1"/>
          </p:cNvSpPr>
          <p:nvPr>
            <p:ph type="ftr" sz="quarter" idx="11"/>
          </p:nvPr>
        </p:nvSpPr>
        <p:spPr/>
        <p:txBody>
          <a:bodyPr/>
          <a:p>
            <a:r>
              <a:rPr lang="en-PH" dirty="0"/>
              <a:t>Insert Running Title</a:t>
            </a:r>
            <a:endParaRPr lang="en-PH" dirty="0"/>
          </a:p>
        </p:txBody>
      </p:sp>
      <p:sp>
        <p:nvSpPr>
          <p:cNvPr id="1048614" name="Slide Number Placeholder 4"/>
          <p:cNvSpPr>
            <a:spLocks noGrp="1"/>
          </p:cNvSpPr>
          <p:nvPr>
            <p:ph type="sldNum" sz="quarter" idx="12"/>
          </p:nvPr>
        </p:nvSpPr>
        <p:spPr/>
        <p:txBody>
          <a:bodyPr/>
          <a:p>
            <a:fld id="{88E1C222-E920-4952-9446-D12A0B277EF5}" type="slidenum">
              <a:rPr lang="en-PH" smtClean="0"/>
            </a:fld>
            <a:endParaRPr lang="en-PH" dirty="0"/>
          </a:p>
        </p:txBody>
      </p:sp>
    </p:spTree>
  </p:cSld>
  <p:clrMapOvr>
    <a:masterClrMapping/>
  </p:clrMapOvr>
  <mc:AlternateContent xmlns:mc="http://schemas.openxmlformats.org/markup-compatibility/2006">
    <mc:Choice xmlns:p14="http://schemas.microsoft.com/office/powerpoint/2010/main" Requires="p14">
      <p:transition spd="slow">
        <p14:flash/>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486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4861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12" grpId="0" build="p"/>
      <p:bldP spid="1048612" grpId="1"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86" name=""/>
        <p:cNvGrpSpPr/>
        <p:nvPr/>
      </p:nvGrpSpPr>
      <p:grpSpPr>
        <a:xfrm>
          <a:off x="0" y="0"/>
          <a:ext cx="0" cy="0"/>
          <a:chOff x="0" y="0"/>
          <a:chExt cx="0" cy="0"/>
        </a:xfrm>
      </p:grpSpPr>
      <p:sp>
        <p:nvSpPr>
          <p:cNvPr id="1" name="Title 0"/>
          <p:cNvSpPr>
            <a:spLocks noGrp="1"/>
          </p:cNvSpPr>
          <p:nvPr>
            <p:ph type="title"/>
          </p:nvPr>
        </p:nvSpPr>
        <p:spPr>
          <a:xfrm>
            <a:off x="1227455" y="641350"/>
            <a:ext cx="2948940" cy="556895"/>
          </a:xfrm>
        </p:spPr>
        <p:txBody>
          <a:bodyPr>
            <a:normAutofit fontScale="90000"/>
          </a:bodyPr>
          <a:p>
            <a:r>
              <a:rPr lang="en-PH" altLang="en-US" b="1"/>
              <a:t>Spanish Accounts</a:t>
            </a:r>
            <a:endParaRPr lang="en-PH" altLang="en-US" b="1"/>
          </a:p>
        </p:txBody>
      </p:sp>
      <p:sp>
        <p:nvSpPr>
          <p:cNvPr id="3" name="Text Placeholder 2"/>
          <p:cNvSpPr>
            <a:spLocks noGrp="1"/>
          </p:cNvSpPr>
          <p:nvPr>
            <p:ph type="body" sz="half" idx="2"/>
          </p:nvPr>
        </p:nvSpPr>
        <p:spPr>
          <a:xfrm>
            <a:off x="4375785" y="1289685"/>
            <a:ext cx="3629025" cy="3890010"/>
          </a:xfrm>
        </p:spPr>
        <p:txBody>
          <a:bodyPr>
            <a:noAutofit/>
          </a:bodyPr>
          <a:p>
            <a:pPr marL="285750" indent="-285750" algn="just">
              <a:buFont typeface="Arial" panose="020B0604020202020204" pitchFamily="34" charset="0"/>
              <a:buChar char="•"/>
            </a:pPr>
            <a:r>
              <a:rPr lang="en-PH" altLang="en-US" sz="2000"/>
              <a:t>200 men was led by </a:t>
            </a:r>
            <a:r>
              <a:rPr lang="en-PH" altLang="en-US" sz="2000" b="1"/>
              <a:t>Sergeant Lamadrid</a:t>
            </a:r>
            <a:r>
              <a:rPr lang="en-PH" altLang="en-US" sz="2000"/>
              <a:t> attacked Spanish officers at sight and seized the arsenal</a:t>
            </a:r>
            <a:endParaRPr lang="en-PH" altLang="en-US" sz="2000"/>
          </a:p>
          <a:p>
            <a:pPr marL="285750" indent="-285750" algn="just">
              <a:buFont typeface="Arial" panose="020B0604020202020204" pitchFamily="34" charset="0"/>
              <a:buChar char="•"/>
            </a:pPr>
            <a:r>
              <a:rPr lang="en-PH" altLang="en-US" sz="2000"/>
              <a:t>Izquierdo, upon learning the attack, ordered reinforcement of the Spanish forces in Cavite </a:t>
            </a:r>
            <a:r>
              <a:rPr lang="en-PH" altLang="en-US" sz="2000" b="1"/>
              <a:t>to quell the revolt</a:t>
            </a:r>
            <a:endParaRPr lang="en-PH" altLang="en-US" sz="2000" b="1"/>
          </a:p>
          <a:p>
            <a:pPr marL="285750" indent="-285750" algn="just">
              <a:buFont typeface="Arial" panose="020B0604020202020204" pitchFamily="34" charset="0"/>
              <a:buChar char="•"/>
            </a:pPr>
            <a:r>
              <a:rPr lang="en-PH" altLang="en-US" sz="2000"/>
              <a:t>The </a:t>
            </a:r>
            <a:r>
              <a:rPr lang="en-PH" altLang="en-US" sz="2000" b="1"/>
              <a:t>revolution</a:t>
            </a:r>
            <a:r>
              <a:rPr lang="en-PH" altLang="en-US" sz="2000"/>
              <a:t> was easily crushed, when Manile</a:t>
            </a:r>
            <a:r>
              <a:rPr lang="en-PH" altLang="en-US" sz="2000">
                <a:latin typeface="Calibri" panose="020F0502020204030204" charset="0"/>
                <a:cs typeface="Calibri" panose="020F0502020204030204" charset="0"/>
              </a:rPr>
              <a:t>ños who were expected to aid the Caviteños did not arrive</a:t>
            </a:r>
            <a:endParaRPr lang="en-PH" altLang="en-US" sz="2000">
              <a:latin typeface="Calibri" panose="020F0502020204030204" charset="0"/>
              <a:cs typeface="Calibri" panose="020F0502020204030204" charset="0"/>
            </a:endParaRPr>
          </a:p>
        </p:txBody>
      </p:sp>
      <p:sp>
        <p:nvSpPr>
          <p:cNvPr id="1048613" name="Footer Placeholder 3"/>
          <p:cNvSpPr>
            <a:spLocks noGrp="1"/>
          </p:cNvSpPr>
          <p:nvPr>
            <p:ph type="ftr" sz="quarter" idx="11"/>
          </p:nvPr>
        </p:nvSpPr>
        <p:spPr/>
        <p:txBody>
          <a:bodyPr/>
          <a:p>
            <a:r>
              <a:rPr lang="en-PH" dirty="0"/>
              <a:t>Insert Running Title</a:t>
            </a:r>
            <a:endParaRPr lang="en-PH" dirty="0"/>
          </a:p>
        </p:txBody>
      </p:sp>
      <p:sp>
        <p:nvSpPr>
          <p:cNvPr id="1048614" name="Slide Number Placeholder 4"/>
          <p:cNvSpPr>
            <a:spLocks noGrp="1"/>
          </p:cNvSpPr>
          <p:nvPr>
            <p:ph type="sldNum" sz="quarter" idx="12"/>
          </p:nvPr>
        </p:nvSpPr>
        <p:spPr/>
        <p:txBody>
          <a:bodyPr/>
          <a:p>
            <a:fld id="{88E1C222-E920-4952-9446-D12A0B277EF5}" type="slidenum">
              <a:rPr lang="en-PH" smtClean="0"/>
            </a:fld>
            <a:endParaRPr lang="en-PH" dirty="0"/>
          </a:p>
        </p:txBody>
      </p:sp>
      <p:pic>
        <p:nvPicPr>
          <p:cNvPr id="4" name="Content Placeholder 3" descr="C:\Users\My Pc\Downloads\th (4).jpgth (4)"/>
          <p:cNvPicPr>
            <a:picLocks noChangeAspect="1"/>
          </p:cNvPicPr>
          <p:nvPr>
            <p:ph idx="1"/>
          </p:nvPr>
        </p:nvPicPr>
        <p:blipFill>
          <a:blip r:embed="rId1"/>
          <a:srcRect/>
          <a:stretch>
            <a:fillRect/>
          </a:stretch>
        </p:blipFill>
        <p:spPr>
          <a:xfrm>
            <a:off x="1039178" y="1290320"/>
            <a:ext cx="2916555" cy="38893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flash/>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3" grpId="1"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86" name=""/>
        <p:cNvGrpSpPr/>
        <p:nvPr/>
      </p:nvGrpSpPr>
      <p:grpSpPr>
        <a:xfrm>
          <a:off x="0" y="0"/>
          <a:ext cx="0" cy="0"/>
          <a:chOff x="0" y="0"/>
          <a:chExt cx="0" cy="0"/>
        </a:xfrm>
      </p:grpSpPr>
      <p:sp>
        <p:nvSpPr>
          <p:cNvPr id="1048611" name="Title 1"/>
          <p:cNvSpPr>
            <a:spLocks noGrp="1"/>
          </p:cNvSpPr>
          <p:nvPr>
            <p:ph type="title"/>
          </p:nvPr>
        </p:nvSpPr>
        <p:spPr/>
        <p:txBody>
          <a:bodyPr/>
          <a:p>
            <a:r>
              <a:rPr lang="en-PH" sz="4800" b="1" dirty="0"/>
              <a:t>In result</a:t>
            </a:r>
            <a:endParaRPr lang="en-PH" sz="4800" b="1" dirty="0"/>
          </a:p>
        </p:txBody>
      </p:sp>
      <p:sp>
        <p:nvSpPr>
          <p:cNvPr id="1048612" name="Content Placeholder 2"/>
          <p:cNvSpPr>
            <a:spLocks noGrp="1"/>
          </p:cNvSpPr>
          <p:nvPr>
            <p:ph idx="1"/>
          </p:nvPr>
        </p:nvSpPr>
        <p:spPr/>
        <p:txBody>
          <a:bodyPr>
            <a:normAutofit/>
          </a:bodyPr>
          <a:p>
            <a:pPr algn="just"/>
            <a:r>
              <a:rPr lang="en-PH" sz="3200" dirty="0">
                <a:latin typeface="Calibri" panose="020F0502020204030204" charset="0"/>
                <a:cs typeface="Calibri" panose="020F0502020204030204" charset="0"/>
              </a:rPr>
              <a:t>Leaders of the plot were killed.</a:t>
            </a:r>
            <a:endParaRPr lang="en-PH" sz="3200" dirty="0">
              <a:latin typeface="Calibri" panose="020F0502020204030204" charset="0"/>
              <a:cs typeface="Calibri" panose="020F0502020204030204" charset="0"/>
            </a:endParaRPr>
          </a:p>
          <a:p>
            <a:pPr algn="just"/>
            <a:r>
              <a:rPr lang="en-PH" sz="3200" dirty="0">
                <a:latin typeface="Calibri" panose="020F0502020204030204" charset="0"/>
                <a:cs typeface="Calibri" panose="020F0502020204030204" charset="0"/>
              </a:rPr>
              <a:t>GOMBURZA father’s were tried by a court-martial and sentenced to be executed.</a:t>
            </a:r>
            <a:endParaRPr lang="en-PH" sz="3200" dirty="0">
              <a:latin typeface="Calibri" panose="020F0502020204030204" charset="0"/>
              <a:cs typeface="Calibri" panose="020F0502020204030204" charset="0"/>
            </a:endParaRPr>
          </a:p>
        </p:txBody>
      </p:sp>
      <p:sp>
        <p:nvSpPr>
          <p:cNvPr id="1048613" name="Footer Placeholder 3"/>
          <p:cNvSpPr>
            <a:spLocks noGrp="1"/>
          </p:cNvSpPr>
          <p:nvPr>
            <p:ph type="ftr" sz="quarter" idx="11"/>
          </p:nvPr>
        </p:nvSpPr>
        <p:spPr/>
        <p:txBody>
          <a:bodyPr/>
          <a:p>
            <a:r>
              <a:rPr lang="en-PH" dirty="0"/>
              <a:t>Insert Running Title</a:t>
            </a:r>
            <a:endParaRPr lang="en-PH" dirty="0"/>
          </a:p>
        </p:txBody>
      </p:sp>
      <p:sp>
        <p:nvSpPr>
          <p:cNvPr id="1048614" name="Slide Number Placeholder 4"/>
          <p:cNvSpPr>
            <a:spLocks noGrp="1"/>
          </p:cNvSpPr>
          <p:nvPr>
            <p:ph type="sldNum" sz="quarter" idx="12"/>
          </p:nvPr>
        </p:nvSpPr>
        <p:spPr/>
        <p:txBody>
          <a:bodyPr/>
          <a:p>
            <a:fld id="{88E1C222-E920-4952-9446-D12A0B277EF5}" type="slidenum">
              <a:rPr lang="en-PH" smtClean="0"/>
            </a:fld>
            <a:endParaRPr lang="en-PH" dirty="0"/>
          </a:p>
        </p:txBody>
      </p:sp>
    </p:spTree>
  </p:cSld>
  <p:clrMapOvr>
    <a:masterClrMapping/>
  </p:clrMapOvr>
  <mc:AlternateContent xmlns:mc="http://schemas.openxmlformats.org/markup-compatibility/2006">
    <mc:Choice xmlns:p14="http://schemas.microsoft.com/office/powerpoint/2010/main" Requires="p14">
      <p:transition spd="slow">
        <p14:flash/>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486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4861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12" grpId="0" build="p"/>
      <p:bldP spid="1048612" grpId="1"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86" name=""/>
        <p:cNvGrpSpPr/>
        <p:nvPr/>
      </p:nvGrpSpPr>
      <p:grpSpPr>
        <a:xfrm>
          <a:off x="0" y="0"/>
          <a:ext cx="0" cy="0"/>
          <a:chOff x="0" y="0"/>
          <a:chExt cx="0" cy="0"/>
        </a:xfrm>
      </p:grpSpPr>
      <p:sp>
        <p:nvSpPr>
          <p:cNvPr id="1" name="Title 0"/>
          <p:cNvSpPr>
            <a:spLocks noGrp="1"/>
          </p:cNvSpPr>
          <p:nvPr>
            <p:ph type="title"/>
          </p:nvPr>
        </p:nvSpPr>
        <p:spPr>
          <a:xfrm>
            <a:off x="1168321" y="355603"/>
            <a:ext cx="7886700" cy="1325563"/>
          </a:xfrm>
        </p:spPr>
        <p:txBody>
          <a:bodyPr/>
          <a:p>
            <a:r>
              <a:rPr lang="en-PH" altLang="en-US" sz="3600" b="1"/>
              <a:t>Others who were implicated such as </a:t>
            </a:r>
            <a:endParaRPr lang="en-PH" altLang="en-US" sz="3600" b="1"/>
          </a:p>
        </p:txBody>
      </p:sp>
      <p:sp>
        <p:nvSpPr>
          <p:cNvPr id="3" name="Content Placeholder 2"/>
          <p:cNvSpPr>
            <a:spLocks noGrp="1"/>
          </p:cNvSpPr>
          <p:nvPr>
            <p:ph sz="half" idx="2"/>
          </p:nvPr>
        </p:nvSpPr>
        <p:spPr>
          <a:xfrm>
            <a:off x="629842" y="1417955"/>
            <a:ext cx="3868340" cy="3684588"/>
          </a:xfrm>
        </p:spPr>
        <p:txBody>
          <a:bodyPr/>
          <a:p>
            <a:pPr marL="0" indent="0">
              <a:buNone/>
            </a:pPr>
            <a:endParaRPr lang="en-US"/>
          </a:p>
        </p:txBody>
      </p:sp>
      <p:sp>
        <p:nvSpPr>
          <p:cNvPr id="5" name="Content Placeholder 4"/>
          <p:cNvSpPr>
            <a:spLocks noGrp="1"/>
          </p:cNvSpPr>
          <p:nvPr>
            <p:ph sz="quarter" idx="4"/>
          </p:nvPr>
        </p:nvSpPr>
        <p:spPr>
          <a:xfrm>
            <a:off x="4629150" y="2388870"/>
            <a:ext cx="3887470" cy="2080260"/>
          </a:xfrm>
        </p:spPr>
        <p:txBody>
          <a:bodyPr>
            <a:normAutofit lnSpcReduction="10000"/>
          </a:bodyPr>
          <a:p>
            <a:pPr algn="just"/>
            <a:r>
              <a:rPr lang="en-PH" altLang="en-US" sz="2400"/>
              <a:t>Other Filipino lawyers were suspended from the practice of law, arrested and sentences to life imprisonment at the Marianas Island.</a:t>
            </a:r>
            <a:endParaRPr lang="en-PH" altLang="en-US" sz="2400"/>
          </a:p>
        </p:txBody>
      </p:sp>
      <p:sp>
        <p:nvSpPr>
          <p:cNvPr id="1048613" name="Footer Placeholder 3"/>
          <p:cNvSpPr>
            <a:spLocks noGrp="1"/>
          </p:cNvSpPr>
          <p:nvPr>
            <p:ph type="ftr" sz="quarter" idx="11"/>
          </p:nvPr>
        </p:nvSpPr>
        <p:spPr/>
        <p:txBody>
          <a:bodyPr/>
          <a:p>
            <a:r>
              <a:rPr lang="en-PH" dirty="0"/>
              <a:t>Insert Running Title</a:t>
            </a:r>
            <a:endParaRPr lang="en-PH" dirty="0"/>
          </a:p>
        </p:txBody>
      </p:sp>
      <p:sp>
        <p:nvSpPr>
          <p:cNvPr id="1048614" name="Slide Number Placeholder 4"/>
          <p:cNvSpPr>
            <a:spLocks noGrp="1"/>
          </p:cNvSpPr>
          <p:nvPr>
            <p:ph type="sldNum" sz="quarter" idx="12"/>
          </p:nvPr>
        </p:nvSpPr>
        <p:spPr/>
        <p:txBody>
          <a:bodyPr/>
          <a:p>
            <a:fld id="{88E1C222-E920-4952-9446-D12A0B277EF5}" type="slidenum">
              <a:rPr lang="en-PH" smtClean="0"/>
            </a:fld>
            <a:endParaRPr lang="en-PH" dirty="0"/>
          </a:p>
        </p:txBody>
      </p:sp>
      <p:sp>
        <p:nvSpPr>
          <p:cNvPr id="6" name="Rectangles 5"/>
          <p:cNvSpPr/>
          <p:nvPr/>
        </p:nvSpPr>
        <p:spPr>
          <a:xfrm>
            <a:off x="629920" y="1417955"/>
            <a:ext cx="1920240" cy="1818640"/>
          </a:xfrm>
          <a:prstGeom prst="rect">
            <a:avLst/>
          </a:prstGeom>
          <a:blipFill rotWithShape="1">
            <a:blip r:embed="rId1"/>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 name="Rectangles 6"/>
          <p:cNvSpPr/>
          <p:nvPr/>
        </p:nvSpPr>
        <p:spPr>
          <a:xfrm>
            <a:off x="2578100" y="1417955"/>
            <a:ext cx="1920240" cy="1818640"/>
          </a:xfrm>
          <a:prstGeom prst="rect">
            <a:avLst/>
          </a:prstGeom>
          <a:blipFill rotWithShape="1">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8" name="Rectangles 7"/>
          <p:cNvSpPr/>
          <p:nvPr/>
        </p:nvSpPr>
        <p:spPr>
          <a:xfrm>
            <a:off x="629920" y="3284220"/>
            <a:ext cx="1920240" cy="1818640"/>
          </a:xfrm>
          <a:prstGeom prst="rect">
            <a:avLst/>
          </a:prstGeom>
          <a:blipFill rotWithShape="1">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9" name="Rectangles 8"/>
          <p:cNvSpPr/>
          <p:nvPr/>
        </p:nvSpPr>
        <p:spPr>
          <a:xfrm>
            <a:off x="2578100" y="3284855"/>
            <a:ext cx="1920240" cy="1818640"/>
          </a:xfrm>
          <a:prstGeom prst="rect">
            <a:avLst/>
          </a:prstGeom>
          <a:blipFill rotWithShape="1">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0" name="Text Box 9"/>
          <p:cNvSpPr txBox="1"/>
          <p:nvPr/>
        </p:nvSpPr>
        <p:spPr>
          <a:xfrm>
            <a:off x="721360" y="2961005"/>
            <a:ext cx="1725930" cy="275590"/>
          </a:xfrm>
          <a:prstGeom prst="rect">
            <a:avLst/>
          </a:prstGeom>
          <a:solidFill>
            <a:schemeClr val="bg1"/>
          </a:solidFill>
        </p:spPr>
        <p:txBody>
          <a:bodyPr wrap="none" rtlCol="0">
            <a:spAutoFit/>
          </a:bodyPr>
          <a:p>
            <a:r>
              <a:rPr lang="en-PH" altLang="en-US" sz="1200" b="1"/>
              <a:t>Joaquin Pardo De Tavera</a:t>
            </a:r>
            <a:endParaRPr lang="en-PH" altLang="en-US" sz="1200" b="1"/>
          </a:p>
        </p:txBody>
      </p:sp>
      <p:sp>
        <p:nvSpPr>
          <p:cNvPr id="11" name="Text Box 10"/>
          <p:cNvSpPr txBox="1"/>
          <p:nvPr/>
        </p:nvSpPr>
        <p:spPr>
          <a:xfrm>
            <a:off x="2772410" y="2961005"/>
            <a:ext cx="1494155" cy="275590"/>
          </a:xfrm>
          <a:prstGeom prst="rect">
            <a:avLst/>
          </a:prstGeom>
          <a:solidFill>
            <a:schemeClr val="bg1"/>
          </a:solidFill>
        </p:spPr>
        <p:txBody>
          <a:bodyPr wrap="none" rtlCol="0">
            <a:spAutoFit/>
          </a:bodyPr>
          <a:p>
            <a:r>
              <a:rPr lang="en-PH" altLang="en-US" sz="1200" b="1"/>
              <a:t>Antonio Ma. Regidor</a:t>
            </a:r>
            <a:endParaRPr lang="en-PH" altLang="en-US" sz="1200" b="1"/>
          </a:p>
        </p:txBody>
      </p:sp>
      <p:sp>
        <p:nvSpPr>
          <p:cNvPr id="12" name="Text Box 11"/>
          <p:cNvSpPr txBox="1"/>
          <p:nvPr/>
        </p:nvSpPr>
        <p:spPr>
          <a:xfrm>
            <a:off x="1168400" y="4827270"/>
            <a:ext cx="783590" cy="275590"/>
          </a:xfrm>
          <a:prstGeom prst="rect">
            <a:avLst/>
          </a:prstGeom>
          <a:solidFill>
            <a:schemeClr val="bg1"/>
          </a:solidFill>
        </p:spPr>
        <p:txBody>
          <a:bodyPr wrap="none" rtlCol="0">
            <a:spAutoFit/>
          </a:bodyPr>
          <a:p>
            <a:r>
              <a:rPr lang="en-PH" altLang="en-US" sz="1200" b="1"/>
              <a:t>Jose Basa</a:t>
            </a:r>
            <a:endParaRPr lang="en-PH" altLang="en-US" sz="1200" b="1"/>
          </a:p>
        </p:txBody>
      </p:sp>
      <p:sp>
        <p:nvSpPr>
          <p:cNvPr id="13" name="Text Box 12"/>
          <p:cNvSpPr txBox="1"/>
          <p:nvPr/>
        </p:nvSpPr>
        <p:spPr>
          <a:xfrm>
            <a:off x="3129280" y="4827905"/>
            <a:ext cx="781050" cy="275590"/>
          </a:xfrm>
          <a:prstGeom prst="rect">
            <a:avLst/>
          </a:prstGeom>
          <a:solidFill>
            <a:schemeClr val="bg1"/>
          </a:solidFill>
        </p:spPr>
        <p:txBody>
          <a:bodyPr wrap="square" rtlCol="0">
            <a:spAutoFit/>
          </a:bodyPr>
          <a:p>
            <a:r>
              <a:rPr lang="en-PH" altLang="en-US" sz="1200" b="1"/>
              <a:t>Pio Basa</a:t>
            </a:r>
            <a:endParaRPr lang="en-PH" altLang="en-US" sz="1200" b="1"/>
          </a:p>
        </p:txBody>
      </p:sp>
    </p:spTree>
  </p:cSld>
  <p:clrMapOvr>
    <a:masterClrMapping/>
  </p:clrMapOvr>
  <mc:AlternateContent xmlns:mc="http://schemas.openxmlformats.org/markup-compatibility/2006">
    <mc:Choice xmlns:p14="http://schemas.microsoft.com/office/powerpoint/2010/main" Requires="p14">
      <p:transition spd="slow">
        <p14:flash/>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0" grpId="0" animBg="1"/>
      <p:bldP spid="6" grpId="1" animBg="1"/>
      <p:bldP spid="10" grpId="1" animBg="1"/>
      <p:bldP spid="7" grpId="0" animBg="1"/>
      <p:bldP spid="11" grpId="0" animBg="1"/>
      <p:bldP spid="7" grpId="1" animBg="1"/>
      <p:bldP spid="11" grpId="1" animBg="1"/>
      <p:bldP spid="8" grpId="0" animBg="1"/>
      <p:bldP spid="12" grpId="0" animBg="1"/>
      <p:bldP spid="8" grpId="1" animBg="1"/>
      <p:bldP spid="12" grpId="1" animBg="1"/>
      <p:bldP spid="9" grpId="0" animBg="1"/>
      <p:bldP spid="13" grpId="0" animBg="1"/>
      <p:bldP spid="9" grpId="1" animBg="1"/>
      <p:bldP spid="13" grpId="1" animBg="1"/>
      <p:bldP spid="5" grpId="0" build="p"/>
      <p:bldP spid="5" grpId="1"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86" name=""/>
        <p:cNvGrpSpPr/>
        <p:nvPr/>
      </p:nvGrpSpPr>
      <p:grpSpPr>
        <a:xfrm>
          <a:off x="0" y="0"/>
          <a:ext cx="0" cy="0"/>
          <a:chOff x="0" y="0"/>
          <a:chExt cx="0" cy="0"/>
        </a:xfrm>
      </p:grpSpPr>
      <p:sp>
        <p:nvSpPr>
          <p:cNvPr id="1048611" name="Title 1"/>
          <p:cNvSpPr>
            <a:spLocks noGrp="1"/>
          </p:cNvSpPr>
          <p:nvPr>
            <p:ph type="title"/>
          </p:nvPr>
        </p:nvSpPr>
        <p:spPr/>
        <p:txBody>
          <a:bodyPr/>
          <a:p>
            <a:r>
              <a:rPr lang="en-US" b="1" dirty="0">
                <a:latin typeface="Corbel" panose="020B0503020204020204" pitchFamily="34" charset="0"/>
              </a:rPr>
              <a:t>Intended Learning Outcomes</a:t>
            </a:r>
            <a:endParaRPr lang="en-PH" dirty="0"/>
          </a:p>
        </p:txBody>
      </p:sp>
      <p:sp>
        <p:nvSpPr>
          <p:cNvPr id="1048612" name="Content Placeholder 2"/>
          <p:cNvSpPr>
            <a:spLocks noGrp="1"/>
          </p:cNvSpPr>
          <p:nvPr>
            <p:ph idx="1"/>
          </p:nvPr>
        </p:nvSpPr>
        <p:spPr/>
        <p:txBody>
          <a:bodyPr>
            <a:normAutofit/>
          </a:bodyPr>
          <a:p>
            <a:r>
              <a:rPr lang="en-US" sz="3200" dirty="0">
                <a:latin typeface="Calibri" panose="020F0502020204030204" charset="0"/>
                <a:cs typeface="Calibri" panose="020F0502020204030204" charset="0"/>
              </a:rPr>
              <a:t>At the end of the session, the student will be able to:</a:t>
            </a:r>
            <a:endParaRPr lang="en-PH" sz="3200" dirty="0">
              <a:latin typeface="Calibri" panose="020F0502020204030204" charset="0"/>
              <a:cs typeface="Calibri" panose="020F0502020204030204" charset="0"/>
            </a:endParaRPr>
          </a:p>
          <a:p>
            <a:pPr marL="457200" lvl="1" indent="0">
              <a:buNone/>
            </a:pPr>
            <a:endParaRPr lang="en-US" sz="2800" dirty="0">
              <a:latin typeface="Calibri" panose="020F0502020204030204" charset="0"/>
              <a:cs typeface="Calibri" panose="020F0502020204030204" charset="0"/>
            </a:endParaRPr>
          </a:p>
          <a:p>
            <a:pPr lvl="1" algn="just"/>
            <a:r>
              <a:rPr lang="en-PH" sz="2400" dirty="0">
                <a:latin typeface="Calibri" panose="020F0502020204030204" charset="0"/>
                <a:cs typeface="Calibri" panose="020F0502020204030204" charset="0"/>
              </a:rPr>
              <a:t>Demonstrate the ability to formulate arguments in favor or against a particular issue using primary sources (Two Faces of the 1872 Cavity Mutiny)</a:t>
            </a:r>
            <a:endParaRPr lang="en-US" sz="3085" dirty="0">
              <a:latin typeface="Calibri" panose="020F0502020204030204" charset="0"/>
              <a:cs typeface="Calibri" panose="020F0502020204030204" charset="0"/>
            </a:endParaRPr>
          </a:p>
          <a:p>
            <a:pPr algn="just"/>
            <a:endParaRPr lang="en-PH" sz="3200" dirty="0">
              <a:latin typeface="Calibri" panose="020F0502020204030204" charset="0"/>
              <a:cs typeface="Calibri" panose="020F0502020204030204" charset="0"/>
            </a:endParaRPr>
          </a:p>
        </p:txBody>
      </p:sp>
      <p:sp>
        <p:nvSpPr>
          <p:cNvPr id="1048613" name="Footer Placeholder 3"/>
          <p:cNvSpPr>
            <a:spLocks noGrp="1"/>
          </p:cNvSpPr>
          <p:nvPr>
            <p:ph type="ftr" sz="quarter" idx="11"/>
          </p:nvPr>
        </p:nvSpPr>
        <p:spPr/>
        <p:txBody>
          <a:bodyPr/>
          <a:p>
            <a:r>
              <a:rPr lang="en-PH" dirty="0"/>
              <a:t>Insert Running Title</a:t>
            </a:r>
            <a:endParaRPr lang="en-PH" dirty="0"/>
          </a:p>
        </p:txBody>
      </p:sp>
      <p:sp>
        <p:nvSpPr>
          <p:cNvPr id="1048614" name="Slide Number Placeholder 4"/>
          <p:cNvSpPr>
            <a:spLocks noGrp="1"/>
          </p:cNvSpPr>
          <p:nvPr>
            <p:ph type="sldNum" sz="quarter" idx="12"/>
          </p:nvPr>
        </p:nvSpPr>
        <p:spPr/>
        <p:txBody>
          <a:bodyPr/>
          <a:p>
            <a:fld id="{88E1C222-E920-4952-9446-D12A0B277EF5}" type="slidenum">
              <a:rPr lang="en-PH" smtClean="0"/>
            </a:fld>
            <a:endParaRPr lang="en-PH" dirty="0"/>
          </a:p>
        </p:txBody>
      </p:sp>
    </p:spTree>
  </p:cSld>
  <p:clrMapOvr>
    <a:masterClrMapping/>
  </p:clrMapOvr>
  <mc:AlternateContent xmlns:mc="http://schemas.openxmlformats.org/markup-compatibility/2006">
    <mc:Choice xmlns:p14="http://schemas.microsoft.com/office/powerpoint/2010/main" Requires="p14">
      <p:transition spd="slow">
        <p14:flash/>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4861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4861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12" grpId="0" build="p"/>
      <p:bldP spid="1048612" grpId="1"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86" name=""/>
        <p:cNvGrpSpPr/>
        <p:nvPr/>
      </p:nvGrpSpPr>
      <p:grpSpPr>
        <a:xfrm>
          <a:off x="0" y="0"/>
          <a:ext cx="0" cy="0"/>
          <a:chOff x="0" y="0"/>
          <a:chExt cx="0" cy="0"/>
        </a:xfrm>
      </p:grpSpPr>
      <p:sp>
        <p:nvSpPr>
          <p:cNvPr id="1048611" name="Title 1"/>
          <p:cNvSpPr>
            <a:spLocks noGrp="1"/>
          </p:cNvSpPr>
          <p:nvPr>
            <p:ph type="title"/>
          </p:nvPr>
        </p:nvSpPr>
        <p:spPr/>
        <p:txBody>
          <a:bodyPr>
            <a:normAutofit fontScale="90000"/>
          </a:bodyPr>
          <a:p>
            <a:r>
              <a:rPr lang="en-PH" sz="4800" b="1" dirty="0"/>
              <a:t>2 Versions of Cavite Mutiny</a:t>
            </a:r>
            <a:endParaRPr lang="en-PH" sz="4800" b="1" dirty="0"/>
          </a:p>
        </p:txBody>
      </p:sp>
      <p:sp>
        <p:nvSpPr>
          <p:cNvPr id="1048612" name="Content Placeholder 2"/>
          <p:cNvSpPr>
            <a:spLocks noGrp="1"/>
          </p:cNvSpPr>
          <p:nvPr>
            <p:ph idx="1"/>
          </p:nvPr>
        </p:nvSpPr>
        <p:spPr/>
        <p:txBody>
          <a:bodyPr>
            <a:normAutofit/>
          </a:bodyPr>
          <a:p>
            <a:pPr algn="just"/>
            <a:r>
              <a:rPr lang="en-PH" b="1" dirty="0">
                <a:latin typeface="Calibri" panose="020F0502020204030204" charset="0"/>
                <a:cs typeface="Calibri" panose="020F0502020204030204" charset="0"/>
              </a:rPr>
              <a:t>Filipino Version</a:t>
            </a:r>
            <a:r>
              <a:rPr lang="en-PH" dirty="0">
                <a:latin typeface="Calibri" panose="020F0502020204030204" charset="0"/>
                <a:cs typeface="Calibri" panose="020F0502020204030204" charset="0"/>
              </a:rPr>
              <a:t> - its a simple mutiny by the native Filipino soldiers and laborers of the Cavite arsenal who turned out to be dissatisfied with the abolition of their privileges.</a:t>
            </a:r>
            <a:endParaRPr lang="en-PH" dirty="0">
              <a:latin typeface="Calibri" panose="020F0502020204030204" charset="0"/>
              <a:cs typeface="Calibri" panose="020F0502020204030204" charset="0"/>
            </a:endParaRPr>
          </a:p>
          <a:p>
            <a:pPr algn="just"/>
            <a:r>
              <a:rPr lang="en-PH" b="1" dirty="0">
                <a:latin typeface="Calibri" panose="020F0502020204030204" charset="0"/>
                <a:cs typeface="Calibri" panose="020F0502020204030204" charset="0"/>
              </a:rPr>
              <a:t>Spanish Version</a:t>
            </a:r>
            <a:r>
              <a:rPr lang="en-PH" dirty="0">
                <a:latin typeface="Calibri" panose="020F0502020204030204" charset="0"/>
                <a:cs typeface="Calibri" panose="020F0502020204030204" charset="0"/>
              </a:rPr>
              <a:t> - an attempt of the Indios to overthrow the Spanish government in the Philippines.</a:t>
            </a:r>
            <a:endParaRPr lang="en-PH" dirty="0">
              <a:latin typeface="Calibri" panose="020F0502020204030204" charset="0"/>
              <a:cs typeface="Calibri" panose="020F0502020204030204" charset="0"/>
            </a:endParaRPr>
          </a:p>
        </p:txBody>
      </p:sp>
      <p:sp>
        <p:nvSpPr>
          <p:cNvPr id="1048613" name="Footer Placeholder 3"/>
          <p:cNvSpPr>
            <a:spLocks noGrp="1"/>
          </p:cNvSpPr>
          <p:nvPr>
            <p:ph type="ftr" sz="quarter" idx="11"/>
          </p:nvPr>
        </p:nvSpPr>
        <p:spPr/>
        <p:txBody>
          <a:bodyPr/>
          <a:p>
            <a:r>
              <a:rPr lang="en-PH" dirty="0"/>
              <a:t>Insert Running Title</a:t>
            </a:r>
            <a:endParaRPr lang="en-PH" dirty="0"/>
          </a:p>
        </p:txBody>
      </p:sp>
      <p:sp>
        <p:nvSpPr>
          <p:cNvPr id="1048614" name="Slide Number Placeholder 4"/>
          <p:cNvSpPr>
            <a:spLocks noGrp="1"/>
          </p:cNvSpPr>
          <p:nvPr>
            <p:ph type="sldNum" sz="quarter" idx="12"/>
          </p:nvPr>
        </p:nvSpPr>
        <p:spPr/>
        <p:txBody>
          <a:bodyPr/>
          <a:p>
            <a:fld id="{88E1C222-E920-4952-9446-D12A0B277EF5}" type="slidenum">
              <a:rPr lang="en-PH" smtClean="0"/>
            </a:fld>
            <a:endParaRPr lang="en-PH" dirty="0"/>
          </a:p>
        </p:txBody>
      </p:sp>
    </p:spTree>
  </p:cSld>
  <p:clrMapOvr>
    <a:masterClrMapping/>
  </p:clrMapOvr>
  <mc:AlternateContent xmlns:mc="http://schemas.openxmlformats.org/markup-compatibility/2006">
    <mc:Choice xmlns:p14="http://schemas.microsoft.com/office/powerpoint/2010/main" Requires="p14">
      <p:transition spd="slow">
        <p14:flash/>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486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4861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12" grpId="0" build="p"/>
      <p:bldP spid="1048612" grpId="1"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86" name=""/>
        <p:cNvGrpSpPr/>
        <p:nvPr/>
      </p:nvGrpSpPr>
      <p:grpSpPr>
        <a:xfrm>
          <a:off x="0" y="0"/>
          <a:ext cx="0" cy="0"/>
          <a:chOff x="0" y="0"/>
          <a:chExt cx="0" cy="0"/>
        </a:xfrm>
      </p:grpSpPr>
      <p:sp>
        <p:nvSpPr>
          <p:cNvPr id="1048611" name="Title 1"/>
          <p:cNvSpPr>
            <a:spLocks noGrp="1"/>
          </p:cNvSpPr>
          <p:nvPr>
            <p:ph type="title"/>
          </p:nvPr>
        </p:nvSpPr>
        <p:spPr/>
        <p:txBody>
          <a:bodyPr>
            <a:noAutofit/>
          </a:bodyPr>
          <a:p>
            <a:r>
              <a:rPr lang="en-PH" sz="3600" b="1" dirty="0"/>
              <a:t>Our Philippine Independence can be traced back from the Cavite Mutiny</a:t>
            </a:r>
            <a:endParaRPr lang="en-PH" sz="3600" b="1" dirty="0"/>
          </a:p>
        </p:txBody>
      </p:sp>
      <p:sp>
        <p:nvSpPr>
          <p:cNvPr id="1048612" name="Content Placeholder 2"/>
          <p:cNvSpPr>
            <a:spLocks noGrp="1"/>
          </p:cNvSpPr>
          <p:nvPr>
            <p:ph idx="1"/>
          </p:nvPr>
        </p:nvSpPr>
        <p:spPr/>
        <p:txBody>
          <a:bodyPr>
            <a:normAutofit/>
          </a:bodyPr>
          <a:p>
            <a:pPr marL="0" indent="0" algn="just">
              <a:buNone/>
            </a:pPr>
            <a:r>
              <a:rPr lang="en-PH" sz="2400" dirty="0">
                <a:latin typeface="Calibri" panose="020F0502020204030204" charset="0"/>
                <a:cs typeface="Calibri" panose="020F0502020204030204" charset="0"/>
              </a:rPr>
              <a:t>CAVITE MUTINY</a:t>
            </a:r>
            <a:endParaRPr lang="en-PH" sz="2400" dirty="0">
              <a:latin typeface="Calibri" panose="020F0502020204030204" charset="0"/>
              <a:cs typeface="Calibri" panose="020F0502020204030204" charset="0"/>
            </a:endParaRPr>
          </a:p>
        </p:txBody>
      </p:sp>
      <p:sp>
        <p:nvSpPr>
          <p:cNvPr id="1048613" name="Footer Placeholder 3"/>
          <p:cNvSpPr>
            <a:spLocks noGrp="1"/>
          </p:cNvSpPr>
          <p:nvPr>
            <p:ph type="ftr" sz="quarter" idx="11"/>
          </p:nvPr>
        </p:nvSpPr>
        <p:spPr/>
        <p:txBody>
          <a:bodyPr/>
          <a:p>
            <a:r>
              <a:rPr lang="en-PH" dirty="0"/>
              <a:t>Insert Running Title</a:t>
            </a:r>
            <a:endParaRPr lang="en-PH" dirty="0"/>
          </a:p>
        </p:txBody>
      </p:sp>
      <p:sp>
        <p:nvSpPr>
          <p:cNvPr id="1048614" name="Slide Number Placeholder 4"/>
          <p:cNvSpPr>
            <a:spLocks noGrp="1"/>
          </p:cNvSpPr>
          <p:nvPr>
            <p:ph type="sldNum" sz="quarter" idx="12"/>
          </p:nvPr>
        </p:nvSpPr>
        <p:spPr/>
        <p:txBody>
          <a:bodyPr/>
          <a:p>
            <a:fld id="{88E1C222-E920-4952-9446-D12A0B277EF5}" type="slidenum">
              <a:rPr lang="en-PH" smtClean="0"/>
            </a:fld>
            <a:endParaRPr lang="en-PH" dirty="0"/>
          </a:p>
        </p:txBody>
      </p:sp>
      <p:sp>
        <p:nvSpPr>
          <p:cNvPr id="1" name="Text Box 0"/>
          <p:cNvSpPr txBox="1"/>
          <p:nvPr/>
        </p:nvSpPr>
        <p:spPr>
          <a:xfrm>
            <a:off x="2021840" y="2575560"/>
            <a:ext cx="2985770" cy="460375"/>
          </a:xfrm>
          <a:prstGeom prst="rect">
            <a:avLst/>
          </a:prstGeom>
          <a:noFill/>
        </p:spPr>
        <p:txBody>
          <a:bodyPr wrap="none" rtlCol="0">
            <a:spAutoFit/>
          </a:bodyPr>
          <a:p>
            <a:r>
              <a:rPr lang="en-PH" altLang="en-US" sz="2400"/>
              <a:t>DEATH OF GOMBURZA</a:t>
            </a:r>
            <a:endParaRPr lang="en-PH" altLang="en-US" sz="2400"/>
          </a:p>
        </p:txBody>
      </p:sp>
      <p:sp>
        <p:nvSpPr>
          <p:cNvPr id="2" name="Text Box 1"/>
          <p:cNvSpPr txBox="1"/>
          <p:nvPr/>
        </p:nvSpPr>
        <p:spPr>
          <a:xfrm>
            <a:off x="2905760" y="3608705"/>
            <a:ext cx="5014595" cy="829945"/>
          </a:xfrm>
          <a:prstGeom prst="rect">
            <a:avLst/>
          </a:prstGeom>
          <a:noFill/>
        </p:spPr>
        <p:txBody>
          <a:bodyPr wrap="none" rtlCol="0">
            <a:spAutoFit/>
          </a:bodyPr>
          <a:p>
            <a:r>
              <a:rPr lang="en-PH" altLang="en-US" sz="2400"/>
              <a:t>JOSE RIZAL’S </a:t>
            </a:r>
            <a:endParaRPr lang="en-PH" altLang="en-US" sz="2400"/>
          </a:p>
          <a:p>
            <a:r>
              <a:rPr lang="en-PH" altLang="en-US" sz="2400"/>
              <a:t>EL FILIBUSTERISMO/NOLI ME TANGERE</a:t>
            </a:r>
            <a:endParaRPr lang="en-PH" altLang="en-US" sz="2400"/>
          </a:p>
        </p:txBody>
      </p:sp>
      <p:sp>
        <p:nvSpPr>
          <p:cNvPr id="4" name="Text Box 3"/>
          <p:cNvSpPr txBox="1"/>
          <p:nvPr/>
        </p:nvSpPr>
        <p:spPr>
          <a:xfrm>
            <a:off x="4124960" y="4918075"/>
            <a:ext cx="4011930" cy="460375"/>
          </a:xfrm>
          <a:prstGeom prst="rect">
            <a:avLst/>
          </a:prstGeom>
          <a:noFill/>
        </p:spPr>
        <p:txBody>
          <a:bodyPr wrap="square" rtlCol="0">
            <a:spAutoFit/>
          </a:bodyPr>
          <a:p>
            <a:r>
              <a:rPr lang="en-PH" altLang="en-US" sz="2400"/>
              <a:t>1896 PHILIPPINE REVOLUTION</a:t>
            </a:r>
            <a:endParaRPr lang="en-PH" altLang="en-US" sz="2400"/>
          </a:p>
        </p:txBody>
      </p:sp>
      <p:cxnSp>
        <p:nvCxnSpPr>
          <p:cNvPr id="5" name="Curved Connector 4"/>
          <p:cNvCxnSpPr>
            <a:endCxn id="1" idx="1"/>
          </p:cNvCxnSpPr>
          <p:nvPr/>
        </p:nvCxnSpPr>
        <p:spPr>
          <a:xfrm>
            <a:off x="1229360" y="2270760"/>
            <a:ext cx="792480" cy="535305"/>
          </a:xfrm>
          <a:prstGeom prst="curvedConnector3">
            <a:avLst>
              <a:gd name="adj1" fmla="val 50080"/>
            </a:avLst>
          </a:prstGeom>
          <a:ln>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6" name="Curved Connector 5"/>
          <p:cNvCxnSpPr/>
          <p:nvPr/>
        </p:nvCxnSpPr>
        <p:spPr>
          <a:xfrm>
            <a:off x="2358390" y="3124200"/>
            <a:ext cx="628650" cy="619760"/>
          </a:xfrm>
          <a:prstGeom prst="curvedConnector3">
            <a:avLst>
              <a:gd name="adj1" fmla="val 50101"/>
            </a:avLst>
          </a:prstGeom>
          <a:ln>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7" name="Curved Connector 6"/>
          <p:cNvCxnSpPr>
            <a:endCxn id="4" idx="1"/>
          </p:cNvCxnSpPr>
          <p:nvPr/>
        </p:nvCxnSpPr>
        <p:spPr>
          <a:xfrm rot="5400000" flipV="1">
            <a:off x="3470275" y="4493895"/>
            <a:ext cx="720090" cy="589280"/>
          </a:xfrm>
          <a:prstGeom prst="curvedConnector2">
            <a:avLst/>
          </a:prstGeom>
          <a:ln>
            <a:solidFill>
              <a:srgbClr val="C0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flash/>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486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 grpId="0"/>
      <p:bldP spid="1" grpId="1"/>
      <p:bldP spid="2" grpId="0"/>
      <p:bldP spid="2" grpId="1"/>
      <p:bldP spid="4" grpId="0"/>
      <p:bldP spid="4" grpId="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41" name=""/>
        <p:cNvGrpSpPr/>
        <p:nvPr/>
      </p:nvGrpSpPr>
      <p:grpSpPr>
        <a:xfrm>
          <a:off x="0" y="0"/>
          <a:ext cx="0" cy="0"/>
          <a:chOff x="0" y="0"/>
          <a:chExt cx="0" cy="0"/>
        </a:xfrm>
      </p:grpSpPr>
      <p:sp>
        <p:nvSpPr>
          <p:cNvPr id="1048807" name="Title 1"/>
          <p:cNvSpPr>
            <a:spLocks noGrp="1"/>
          </p:cNvSpPr>
          <p:nvPr>
            <p:ph type="title"/>
          </p:nvPr>
        </p:nvSpPr>
        <p:spPr>
          <a:xfrm>
            <a:off x="944312" y="2766286"/>
            <a:ext cx="7256393" cy="1325563"/>
          </a:xfrm>
        </p:spPr>
        <p:txBody>
          <a:bodyPr/>
          <a:p>
            <a:pPr algn="ctr"/>
            <a:r>
              <a:rPr lang="en-US" sz="6600" b="1" dirty="0"/>
              <a:t>Thank you</a:t>
            </a:r>
            <a:r>
              <a:rPr lang="en-PH" altLang="en-US" sz="6600" b="1" dirty="0"/>
              <a:t> :) </a:t>
            </a:r>
            <a:endParaRPr lang="en-PH" altLang="en-US" sz="6600" b="1" dirty="0"/>
          </a:p>
        </p:txBody>
      </p:sp>
      <p:sp>
        <p:nvSpPr>
          <p:cNvPr id="1048808" name="Footer Placeholder 3"/>
          <p:cNvSpPr>
            <a:spLocks noGrp="1"/>
          </p:cNvSpPr>
          <p:nvPr>
            <p:ph type="ftr" sz="quarter" idx="11"/>
          </p:nvPr>
        </p:nvSpPr>
        <p:spPr/>
        <p:txBody>
          <a:bodyPr/>
          <a:p>
            <a:r>
              <a:rPr lang="en-PH"/>
              <a:t>Insert Running Title</a:t>
            </a:r>
            <a:endParaRPr lang="en-PH"/>
          </a:p>
        </p:txBody>
      </p:sp>
      <p:sp>
        <p:nvSpPr>
          <p:cNvPr id="1048809" name="Slide Number Placeholder 4"/>
          <p:cNvSpPr>
            <a:spLocks noGrp="1"/>
          </p:cNvSpPr>
          <p:nvPr>
            <p:ph type="sldNum" sz="quarter" idx="12"/>
          </p:nvPr>
        </p:nvSpPr>
        <p:spPr/>
        <p:txBody>
          <a:bodyPr/>
          <a:p>
            <a:fld id="{88E1C222-E920-4952-9446-D12A0B277EF5}" type="slidenum">
              <a:rPr lang="en-PH" smtClean="0"/>
            </a:fld>
            <a:endParaRPr lang="en-PH"/>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48807"/>
                                        </p:tgtEl>
                                        <p:attrNameLst>
                                          <p:attrName>style.visibility</p:attrName>
                                        </p:attrNameLst>
                                      </p:cBhvr>
                                      <p:to>
                                        <p:strVal val="visible"/>
                                      </p:to>
                                    </p:set>
                                    <p:animEffect transition="in" filter="blinds(horizontal)">
                                      <p:cBhvr>
                                        <p:cTn id="7" dur="500"/>
                                        <p:tgtEl>
                                          <p:spTgt spid="10488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807" grpId="0"/>
      <p:bldP spid="1048807" grpId="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86" name=""/>
        <p:cNvGrpSpPr/>
        <p:nvPr/>
      </p:nvGrpSpPr>
      <p:grpSpPr>
        <a:xfrm>
          <a:off x="0" y="0"/>
          <a:ext cx="0" cy="0"/>
          <a:chOff x="0" y="0"/>
          <a:chExt cx="0" cy="0"/>
        </a:xfrm>
      </p:grpSpPr>
      <p:sp>
        <p:nvSpPr>
          <p:cNvPr id="1048613" name="Footer Placeholder 3"/>
          <p:cNvSpPr>
            <a:spLocks noGrp="1"/>
          </p:cNvSpPr>
          <p:nvPr>
            <p:ph type="ftr" sz="quarter" idx="11"/>
          </p:nvPr>
        </p:nvSpPr>
        <p:spPr/>
        <p:txBody>
          <a:bodyPr/>
          <a:p>
            <a:r>
              <a:rPr lang="en-PH" dirty="0"/>
              <a:t>Insert Running Title</a:t>
            </a:r>
            <a:endParaRPr lang="en-PH" dirty="0"/>
          </a:p>
        </p:txBody>
      </p:sp>
      <p:sp>
        <p:nvSpPr>
          <p:cNvPr id="1048614" name="Slide Number Placeholder 4"/>
          <p:cNvSpPr>
            <a:spLocks noGrp="1"/>
          </p:cNvSpPr>
          <p:nvPr>
            <p:ph type="sldNum" sz="quarter" idx="12"/>
          </p:nvPr>
        </p:nvSpPr>
        <p:spPr/>
        <p:txBody>
          <a:bodyPr/>
          <a:p>
            <a:fld id="{88E1C222-E920-4952-9446-D12A0B277EF5}" type="slidenum">
              <a:rPr lang="en-PH" smtClean="0"/>
            </a:fld>
            <a:endParaRPr lang="en-PH" dirty="0"/>
          </a:p>
        </p:txBody>
      </p:sp>
      <p:pic>
        <p:nvPicPr>
          <p:cNvPr id="1" name="Content Placeholder 0" descr="1872-cavite-mutiny-4a7418b7-2ba2-4451-b381-a16cb1ddf24-resize-750"/>
          <p:cNvPicPr>
            <a:picLocks noChangeAspect="1"/>
          </p:cNvPicPr>
          <p:nvPr>
            <p:ph idx="1"/>
          </p:nvPr>
        </p:nvPicPr>
        <p:blipFill>
          <a:blip r:embed="rId1"/>
          <a:stretch>
            <a:fillRect/>
          </a:stretch>
        </p:blipFill>
        <p:spPr>
          <a:xfrm>
            <a:off x="2620010" y="365125"/>
            <a:ext cx="4344670" cy="2360295"/>
          </a:xfrm>
          <a:prstGeom prst="rect">
            <a:avLst/>
          </a:prstGeom>
        </p:spPr>
      </p:pic>
      <p:sp>
        <p:nvSpPr>
          <p:cNvPr id="2" name="Text Box 1"/>
          <p:cNvSpPr txBox="1"/>
          <p:nvPr/>
        </p:nvSpPr>
        <p:spPr>
          <a:xfrm>
            <a:off x="4082415" y="875665"/>
            <a:ext cx="1419860" cy="829945"/>
          </a:xfrm>
          <a:prstGeom prst="rect">
            <a:avLst/>
          </a:prstGeom>
          <a:noFill/>
        </p:spPr>
        <p:txBody>
          <a:bodyPr wrap="none" rtlCol="0">
            <a:spAutoFit/>
          </a:bodyPr>
          <a:p>
            <a:r>
              <a:rPr lang="en-PH" altLang="en-US" sz="4800" b="1">
                <a:ln/>
                <a:solidFill>
                  <a:schemeClr val="bg1"/>
                </a:solidFill>
                <a:effectLst>
                  <a:outerShdw blurRad="38100" dist="19050" dir="2700000" algn="tl" rotWithShape="0">
                    <a:schemeClr val="dk1">
                      <a:alpha val="40000"/>
                    </a:schemeClr>
                  </a:outerShdw>
                </a:effectLst>
              </a:rPr>
              <a:t>1872</a:t>
            </a:r>
            <a:endParaRPr lang="en-PH" altLang="en-US" sz="4800" b="1">
              <a:ln/>
              <a:solidFill>
                <a:schemeClr val="bg1"/>
              </a:solidFill>
              <a:effectLst>
                <a:outerShdw blurRad="38100" dist="19050" dir="2700000" algn="tl" rotWithShape="0">
                  <a:schemeClr val="dk1">
                    <a:alpha val="40000"/>
                  </a:schemeClr>
                </a:outerShdw>
              </a:effectLst>
            </a:endParaRPr>
          </a:p>
        </p:txBody>
      </p:sp>
      <p:sp>
        <p:nvSpPr>
          <p:cNvPr id="3" name="Text Box 2"/>
          <p:cNvSpPr txBox="1"/>
          <p:nvPr/>
        </p:nvSpPr>
        <p:spPr>
          <a:xfrm>
            <a:off x="3294380" y="1612900"/>
            <a:ext cx="3053715" cy="337185"/>
          </a:xfrm>
          <a:prstGeom prst="rect">
            <a:avLst/>
          </a:prstGeom>
          <a:noFill/>
        </p:spPr>
        <p:txBody>
          <a:bodyPr wrap="none" rtlCol="0">
            <a:spAutoFit/>
          </a:bodyPr>
          <a:p>
            <a:r>
              <a:rPr lang="en-PH" altLang="en-US" sz="1600" b="1">
                <a:solidFill>
                  <a:schemeClr val="bg1"/>
                </a:solidFill>
              </a:rPr>
              <a:t>A HISTORIC YEAR OF TWO EVENTS</a:t>
            </a:r>
            <a:endParaRPr lang="en-PH" altLang="en-US" sz="1600" b="1">
              <a:solidFill>
                <a:schemeClr val="bg1"/>
              </a:solidFill>
            </a:endParaRPr>
          </a:p>
        </p:txBody>
      </p:sp>
      <p:sp>
        <p:nvSpPr>
          <p:cNvPr id="8" name="Content Placeholder 2"/>
          <p:cNvSpPr>
            <a:spLocks noGrp="1"/>
          </p:cNvSpPr>
          <p:nvPr/>
        </p:nvSpPr>
        <p:spPr>
          <a:xfrm>
            <a:off x="619760" y="2803525"/>
            <a:ext cx="7895590" cy="337375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andara" panose="020E0502030303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ndara" panose="020E0502030303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andara" panose="020E0502030303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andara" panose="020E0502030303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andara" panose="020E0502030303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00000"/>
              </a:lnSpc>
            </a:pPr>
            <a:r>
              <a:rPr lang="en-PH" sz="2000" dirty="0">
                <a:latin typeface="Calibri" panose="020F0502020204030204" charset="0"/>
                <a:cs typeface="Calibri" panose="020F0502020204030204" charset="0"/>
              </a:rPr>
              <a:t>The 12th June of every year since 1898 is a very important event for all the Filipinos. In this particular day, the entire Filipino nation as well as Filipino communities all over the world gathers to celebrate the Philippine’s Independence Day.</a:t>
            </a:r>
            <a:endParaRPr lang="en-PH" sz="2000" dirty="0">
              <a:latin typeface="Calibri" panose="020F0502020204030204" charset="0"/>
              <a:cs typeface="Calibri" panose="020F0502020204030204" charset="0"/>
            </a:endParaRPr>
          </a:p>
          <a:p>
            <a:pPr algn="just">
              <a:lnSpc>
                <a:spcPct val="100000"/>
              </a:lnSpc>
            </a:pPr>
            <a:r>
              <a:rPr lang="en-PH" sz="2000" dirty="0">
                <a:latin typeface="Calibri" panose="020F0502020204030204" charset="0"/>
                <a:cs typeface="Calibri" panose="020F0502020204030204" charset="0"/>
              </a:rPr>
              <a:t>1898 came to be a very significant year for all of us but we should be reminded that another year is as historic as 1898-1872</a:t>
            </a:r>
            <a:endParaRPr lang="en-PH" sz="2000" dirty="0">
              <a:latin typeface="Calibri" panose="020F0502020204030204" charset="0"/>
              <a:cs typeface="Calibri" panose="020F0502020204030204" charset="0"/>
            </a:endParaRPr>
          </a:p>
          <a:p>
            <a:pPr algn="just">
              <a:lnSpc>
                <a:spcPct val="100000"/>
              </a:lnSpc>
            </a:pPr>
            <a:r>
              <a:rPr lang="en-PH" sz="2000" dirty="0">
                <a:latin typeface="Calibri" panose="020F0502020204030204" charset="0"/>
                <a:cs typeface="Calibri" panose="020F0502020204030204" charset="0"/>
              </a:rPr>
              <a:t>There will be no 1896 Philippine Revolution if there was no 1872 Cavite Mutiny.</a:t>
            </a:r>
            <a:endParaRPr lang="en-PH" sz="2000" dirty="0">
              <a:latin typeface="Calibri" panose="020F0502020204030204" charset="0"/>
              <a:cs typeface="Calibri" panose="020F0502020204030204" charset="0"/>
            </a:endParaRPr>
          </a:p>
        </p:txBody>
      </p:sp>
    </p:spTree>
  </p:cSld>
  <p:clrMapOvr>
    <a:masterClrMapping/>
  </p:clrMapOvr>
  <mc:AlternateContent xmlns:mc="http://schemas.openxmlformats.org/markup-compatibility/2006">
    <mc:Choice xmlns:p14="http://schemas.microsoft.com/office/powerpoint/2010/main" Requires="p14">
      <p:transition spd="slow">
        <p14:flash/>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2" grpId="1"/>
      <p:bldP spid="3" grpId="1"/>
      <p:bldP spid="8" grpId="0"/>
      <p:bldP spid="8" grpId="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86" name=""/>
        <p:cNvGrpSpPr/>
        <p:nvPr/>
      </p:nvGrpSpPr>
      <p:grpSpPr>
        <a:xfrm>
          <a:off x="0" y="0"/>
          <a:ext cx="0" cy="0"/>
          <a:chOff x="0" y="0"/>
          <a:chExt cx="0" cy="0"/>
        </a:xfrm>
      </p:grpSpPr>
      <p:sp>
        <p:nvSpPr>
          <p:cNvPr id="1048613" name="Footer Placeholder 3"/>
          <p:cNvSpPr>
            <a:spLocks noGrp="1"/>
          </p:cNvSpPr>
          <p:nvPr>
            <p:ph type="ftr" sz="quarter" idx="11"/>
          </p:nvPr>
        </p:nvSpPr>
        <p:spPr/>
        <p:txBody>
          <a:bodyPr/>
          <a:p>
            <a:r>
              <a:rPr lang="en-PH" dirty="0"/>
              <a:t>Insert Running Title</a:t>
            </a:r>
            <a:endParaRPr lang="en-PH" dirty="0"/>
          </a:p>
        </p:txBody>
      </p:sp>
      <p:sp>
        <p:nvSpPr>
          <p:cNvPr id="1048614" name="Slide Number Placeholder 4"/>
          <p:cNvSpPr>
            <a:spLocks noGrp="1"/>
          </p:cNvSpPr>
          <p:nvPr>
            <p:ph type="sldNum" sz="quarter" idx="12"/>
          </p:nvPr>
        </p:nvSpPr>
        <p:spPr/>
        <p:txBody>
          <a:bodyPr/>
          <a:p>
            <a:fld id="{88E1C222-E920-4952-9446-D12A0B277EF5}" type="slidenum">
              <a:rPr lang="en-PH" smtClean="0"/>
            </a:fld>
            <a:endParaRPr lang="en-PH" dirty="0"/>
          </a:p>
        </p:txBody>
      </p:sp>
      <p:pic>
        <p:nvPicPr>
          <p:cNvPr id="1" name="Content Placeholder 0" descr="1872-cavite-mutiny-4a7418b7-2ba2-4451-b381-a16cb1ddf24-resize-750"/>
          <p:cNvPicPr>
            <a:picLocks noChangeAspect="1"/>
          </p:cNvPicPr>
          <p:nvPr>
            <p:ph idx="1"/>
          </p:nvPr>
        </p:nvPicPr>
        <p:blipFill>
          <a:blip r:embed="rId1"/>
          <a:stretch>
            <a:fillRect/>
          </a:stretch>
        </p:blipFill>
        <p:spPr>
          <a:xfrm>
            <a:off x="2620010" y="365125"/>
            <a:ext cx="4344670" cy="2360295"/>
          </a:xfrm>
          <a:prstGeom prst="rect">
            <a:avLst/>
          </a:prstGeom>
        </p:spPr>
      </p:pic>
      <p:sp>
        <p:nvSpPr>
          <p:cNvPr id="2" name="Text Box 1"/>
          <p:cNvSpPr txBox="1"/>
          <p:nvPr/>
        </p:nvSpPr>
        <p:spPr>
          <a:xfrm>
            <a:off x="4082415" y="875665"/>
            <a:ext cx="1419860" cy="829945"/>
          </a:xfrm>
          <a:prstGeom prst="rect">
            <a:avLst/>
          </a:prstGeom>
          <a:noFill/>
        </p:spPr>
        <p:txBody>
          <a:bodyPr wrap="none" rtlCol="0">
            <a:spAutoFit/>
          </a:bodyPr>
          <a:p>
            <a:r>
              <a:rPr lang="en-PH" altLang="en-US" sz="4800" b="1">
                <a:solidFill>
                  <a:schemeClr val="bg1"/>
                </a:solidFill>
                <a:effectLst>
                  <a:outerShdw blurRad="38100" dist="19050" dir="2700000" algn="tl" rotWithShape="0">
                    <a:schemeClr val="dk1">
                      <a:alpha val="40000"/>
                    </a:schemeClr>
                  </a:outerShdw>
                </a:effectLst>
              </a:rPr>
              <a:t>1872</a:t>
            </a:r>
            <a:endParaRPr lang="en-PH" altLang="en-US" sz="4800" b="1">
              <a:solidFill>
                <a:schemeClr val="bg1"/>
              </a:solidFill>
              <a:effectLst>
                <a:outerShdw blurRad="38100" dist="19050" dir="2700000" algn="tl" rotWithShape="0">
                  <a:schemeClr val="dk1">
                    <a:alpha val="40000"/>
                  </a:schemeClr>
                </a:outerShdw>
              </a:effectLst>
            </a:endParaRPr>
          </a:p>
        </p:txBody>
      </p:sp>
      <p:sp>
        <p:nvSpPr>
          <p:cNvPr id="3" name="Text Box 2"/>
          <p:cNvSpPr txBox="1"/>
          <p:nvPr/>
        </p:nvSpPr>
        <p:spPr>
          <a:xfrm>
            <a:off x="3294380" y="1612900"/>
            <a:ext cx="3053715" cy="337185"/>
          </a:xfrm>
          <a:prstGeom prst="rect">
            <a:avLst/>
          </a:prstGeom>
          <a:noFill/>
        </p:spPr>
        <p:txBody>
          <a:bodyPr wrap="none" rtlCol="0">
            <a:spAutoFit/>
          </a:bodyPr>
          <a:p>
            <a:r>
              <a:rPr lang="en-PH" altLang="en-US" sz="1600" b="1">
                <a:solidFill>
                  <a:schemeClr val="bg1"/>
                </a:solidFill>
              </a:rPr>
              <a:t>A HISTORIC YEAR OF TWO EVENTS</a:t>
            </a:r>
            <a:endParaRPr lang="en-PH" altLang="en-US" sz="1600" b="1">
              <a:solidFill>
                <a:schemeClr val="bg1"/>
              </a:solidFill>
            </a:endParaRPr>
          </a:p>
        </p:txBody>
      </p:sp>
      <p:sp>
        <p:nvSpPr>
          <p:cNvPr id="8" name="Content Placeholder 2"/>
          <p:cNvSpPr>
            <a:spLocks noGrp="1"/>
          </p:cNvSpPr>
          <p:nvPr/>
        </p:nvSpPr>
        <p:spPr>
          <a:xfrm>
            <a:off x="619760" y="2803525"/>
            <a:ext cx="7895590" cy="337375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andara" panose="020E0502030303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ndara" panose="020E0502030303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andara" panose="020E0502030303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andara" panose="020E0502030303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andara" panose="020E0502030303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00000"/>
              </a:lnSpc>
              <a:buNone/>
            </a:pPr>
            <a:r>
              <a:rPr lang="en-PH" b="1" dirty="0">
                <a:latin typeface="Calibri" panose="020F0502020204030204" charset="0"/>
                <a:cs typeface="Calibri" panose="020F0502020204030204" charset="0"/>
              </a:rPr>
              <a:t>2 Major Events Happened in 1872:</a:t>
            </a:r>
            <a:endParaRPr lang="en-PH" b="1" dirty="0">
              <a:latin typeface="Calibri" panose="020F0502020204030204" charset="0"/>
              <a:cs typeface="Calibri" panose="020F0502020204030204" charset="0"/>
            </a:endParaRPr>
          </a:p>
          <a:p>
            <a:pPr marL="0" indent="0" algn="just">
              <a:lnSpc>
                <a:spcPct val="100000"/>
              </a:lnSpc>
              <a:buNone/>
            </a:pPr>
            <a:r>
              <a:rPr lang="en-PH" dirty="0">
                <a:latin typeface="Calibri" panose="020F0502020204030204" charset="0"/>
                <a:cs typeface="Calibri" panose="020F0502020204030204" charset="0"/>
              </a:rPr>
              <a:t>1. 1872 Cavite Mutiny</a:t>
            </a:r>
            <a:endParaRPr lang="en-PH" dirty="0">
              <a:latin typeface="Calibri" panose="020F0502020204030204" charset="0"/>
              <a:cs typeface="Calibri" panose="020F0502020204030204" charset="0"/>
            </a:endParaRPr>
          </a:p>
          <a:p>
            <a:pPr marL="0" indent="0" algn="just">
              <a:lnSpc>
                <a:spcPct val="100000"/>
              </a:lnSpc>
              <a:buNone/>
            </a:pPr>
            <a:r>
              <a:rPr lang="en-PH" dirty="0">
                <a:latin typeface="Calibri" panose="020F0502020204030204" charset="0"/>
                <a:cs typeface="Calibri" panose="020F0502020204030204" charset="0"/>
              </a:rPr>
              <a:t>2. Martyrdom of the three priests in the persons of Fathers Mariano Gomes, Jose Burgos and Jacinto Zamora </a:t>
            </a:r>
            <a:r>
              <a:rPr lang="en-PH" b="1" dirty="0">
                <a:latin typeface="Calibri" panose="020F0502020204030204" charset="0"/>
                <a:cs typeface="Calibri" panose="020F0502020204030204" charset="0"/>
              </a:rPr>
              <a:t>(GOMBURZA)</a:t>
            </a:r>
            <a:endParaRPr lang="en-PH" b="1" dirty="0">
              <a:latin typeface="Calibri" panose="020F0502020204030204" charset="0"/>
              <a:cs typeface="Calibri" panose="020F0502020204030204" charset="0"/>
            </a:endParaRPr>
          </a:p>
        </p:txBody>
      </p:sp>
    </p:spTree>
  </p:cSld>
  <p:clrMapOvr>
    <a:masterClrMapping/>
  </p:clrMapOvr>
  <mc:AlternateContent xmlns:mc="http://schemas.openxmlformats.org/markup-compatibility/2006">
    <mc:Choice xmlns:p14="http://schemas.microsoft.com/office/powerpoint/2010/main" Requires="p14">
      <p:transition spd="slow">
        <p14:flash/>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86" name=""/>
        <p:cNvGrpSpPr/>
        <p:nvPr/>
      </p:nvGrpSpPr>
      <p:grpSpPr>
        <a:xfrm>
          <a:off x="0" y="0"/>
          <a:ext cx="0" cy="0"/>
          <a:chOff x="0" y="0"/>
          <a:chExt cx="0" cy="0"/>
        </a:xfrm>
      </p:grpSpPr>
      <p:pic>
        <p:nvPicPr>
          <p:cNvPr id="1" name="Content Placeholder 0" descr="Screenshot (317)"/>
          <p:cNvPicPr>
            <a:picLocks noChangeAspect="1"/>
          </p:cNvPicPr>
          <p:nvPr>
            <p:ph idx="1"/>
          </p:nvPr>
        </p:nvPicPr>
        <p:blipFill>
          <a:blip r:embed="rId1"/>
          <a:srcRect l="2290" t="2991" r="1921" b="3210"/>
          <a:stretch>
            <a:fillRect/>
          </a:stretch>
        </p:blipFill>
        <p:spPr>
          <a:xfrm>
            <a:off x="563245" y="1368425"/>
            <a:ext cx="8016875" cy="4416425"/>
          </a:xfrm>
          <a:prstGeom prst="rect">
            <a:avLst/>
          </a:prstGeom>
        </p:spPr>
      </p:pic>
      <p:sp>
        <p:nvSpPr>
          <p:cNvPr id="1048613" name="Footer Placeholder 3"/>
          <p:cNvSpPr>
            <a:spLocks noGrp="1"/>
          </p:cNvSpPr>
          <p:nvPr>
            <p:ph type="ftr" sz="quarter" idx="11"/>
          </p:nvPr>
        </p:nvSpPr>
        <p:spPr/>
        <p:txBody>
          <a:bodyPr/>
          <a:p>
            <a:r>
              <a:rPr lang="en-PH" dirty="0"/>
              <a:t>Insert Running Title</a:t>
            </a:r>
            <a:endParaRPr lang="en-PH" dirty="0"/>
          </a:p>
        </p:txBody>
      </p:sp>
      <p:sp>
        <p:nvSpPr>
          <p:cNvPr id="1048614" name="Slide Number Placeholder 4"/>
          <p:cNvSpPr>
            <a:spLocks noGrp="1"/>
          </p:cNvSpPr>
          <p:nvPr>
            <p:ph type="sldNum" sz="quarter" idx="12"/>
          </p:nvPr>
        </p:nvSpPr>
        <p:spPr/>
        <p:txBody>
          <a:bodyPr/>
          <a:p>
            <a:fld id="{88E1C222-E920-4952-9446-D12A0B277EF5}" type="slidenum">
              <a:rPr lang="en-PH" smtClean="0"/>
            </a:fld>
            <a:endParaRPr lang="en-PH" dirty="0"/>
          </a:p>
        </p:txBody>
      </p:sp>
    </p:spTree>
  </p:cSld>
  <p:clrMapOvr>
    <a:masterClrMapping/>
  </p:clrMapOvr>
  <mc:AlternateContent xmlns:mc="http://schemas.openxmlformats.org/markup-compatibility/2006">
    <mc:Choice xmlns:p14="http://schemas.microsoft.com/office/powerpoint/2010/main" Requires="p14">
      <p:transition spd="slow">
        <p14:flash/>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86" name=""/>
        <p:cNvGrpSpPr/>
        <p:nvPr/>
      </p:nvGrpSpPr>
      <p:grpSpPr>
        <a:xfrm>
          <a:off x="0" y="0"/>
          <a:ext cx="0" cy="0"/>
          <a:chOff x="0" y="0"/>
          <a:chExt cx="0" cy="0"/>
        </a:xfrm>
      </p:grpSpPr>
      <p:sp>
        <p:nvSpPr>
          <p:cNvPr id="1048611" name="Title 1"/>
          <p:cNvSpPr>
            <a:spLocks noGrp="1"/>
          </p:cNvSpPr>
          <p:nvPr>
            <p:ph type="title"/>
          </p:nvPr>
        </p:nvSpPr>
        <p:spPr/>
        <p:txBody>
          <a:bodyPr/>
          <a:p>
            <a:r>
              <a:rPr lang="en-PH" sz="5400" b="1" dirty="0"/>
              <a:t>Mutiny</a:t>
            </a:r>
            <a:endParaRPr lang="en-PH" sz="5400" b="1" dirty="0"/>
          </a:p>
        </p:txBody>
      </p:sp>
      <p:sp>
        <p:nvSpPr>
          <p:cNvPr id="1048612" name="Content Placeholder 2"/>
          <p:cNvSpPr>
            <a:spLocks noGrp="1"/>
          </p:cNvSpPr>
          <p:nvPr>
            <p:ph idx="1"/>
          </p:nvPr>
        </p:nvSpPr>
        <p:spPr/>
        <p:txBody>
          <a:bodyPr>
            <a:normAutofit/>
          </a:bodyPr>
          <a:p>
            <a:pPr algn="just"/>
            <a:r>
              <a:rPr lang="en-PH" sz="3600" dirty="0">
                <a:latin typeface="Calibri" panose="020F0502020204030204" charset="0"/>
                <a:cs typeface="Calibri" panose="020F0502020204030204" charset="0"/>
              </a:rPr>
              <a:t> A rebellion against authority</a:t>
            </a:r>
            <a:endParaRPr lang="en-PH" sz="3600" dirty="0">
              <a:latin typeface="Calibri" panose="020F0502020204030204" charset="0"/>
              <a:cs typeface="Calibri" panose="020F0502020204030204" charset="0"/>
            </a:endParaRPr>
          </a:p>
          <a:p>
            <a:pPr algn="just"/>
            <a:r>
              <a:rPr lang="en-PH" sz="3600" dirty="0">
                <a:latin typeface="Calibri" panose="020F0502020204030204" charset="0"/>
                <a:cs typeface="Calibri" panose="020F0502020204030204" charset="0"/>
              </a:rPr>
              <a:t>comes from an old verb, “</a:t>
            </a:r>
            <a:r>
              <a:rPr lang="en-PH" sz="3600" b="1" dirty="0">
                <a:latin typeface="Calibri" panose="020F0502020204030204" charset="0"/>
                <a:cs typeface="Calibri" panose="020F0502020204030204" charset="0"/>
              </a:rPr>
              <a:t>mutine</a:t>
            </a:r>
            <a:r>
              <a:rPr lang="en-PH" sz="3600" dirty="0">
                <a:latin typeface="Calibri" panose="020F0502020204030204" charset="0"/>
                <a:cs typeface="Calibri" panose="020F0502020204030204" charset="0"/>
              </a:rPr>
              <a:t>” which means “</a:t>
            </a:r>
            <a:r>
              <a:rPr lang="en-PH" sz="3600" b="1" dirty="0">
                <a:latin typeface="Calibri" panose="020F0502020204030204" charset="0"/>
                <a:cs typeface="Calibri" panose="020F0502020204030204" charset="0"/>
              </a:rPr>
              <a:t>revolt</a:t>
            </a:r>
            <a:r>
              <a:rPr lang="en-PH" sz="3600" dirty="0">
                <a:latin typeface="Calibri" panose="020F0502020204030204" charset="0"/>
                <a:cs typeface="Calibri" panose="020F0502020204030204" charset="0"/>
              </a:rPr>
              <a:t>”</a:t>
            </a:r>
            <a:endParaRPr lang="en-PH" sz="3600" dirty="0">
              <a:latin typeface="Calibri" panose="020F0502020204030204" charset="0"/>
              <a:cs typeface="Calibri" panose="020F0502020204030204" charset="0"/>
            </a:endParaRPr>
          </a:p>
        </p:txBody>
      </p:sp>
      <p:sp>
        <p:nvSpPr>
          <p:cNvPr id="1048613" name="Footer Placeholder 3"/>
          <p:cNvSpPr>
            <a:spLocks noGrp="1"/>
          </p:cNvSpPr>
          <p:nvPr>
            <p:ph type="ftr" sz="quarter" idx="11"/>
          </p:nvPr>
        </p:nvSpPr>
        <p:spPr/>
        <p:txBody>
          <a:bodyPr/>
          <a:p>
            <a:r>
              <a:rPr lang="en-PH" dirty="0"/>
              <a:t>Insert Running Title</a:t>
            </a:r>
            <a:endParaRPr lang="en-PH" dirty="0"/>
          </a:p>
        </p:txBody>
      </p:sp>
      <p:sp>
        <p:nvSpPr>
          <p:cNvPr id="1048614" name="Slide Number Placeholder 4"/>
          <p:cNvSpPr>
            <a:spLocks noGrp="1"/>
          </p:cNvSpPr>
          <p:nvPr>
            <p:ph type="sldNum" sz="quarter" idx="12"/>
          </p:nvPr>
        </p:nvSpPr>
        <p:spPr/>
        <p:txBody>
          <a:bodyPr/>
          <a:p>
            <a:fld id="{88E1C222-E920-4952-9446-D12A0B277EF5}" type="slidenum">
              <a:rPr lang="en-PH" smtClean="0"/>
            </a:fld>
            <a:endParaRPr lang="en-PH" dirty="0"/>
          </a:p>
        </p:txBody>
      </p:sp>
    </p:spTree>
  </p:cSld>
  <p:clrMapOvr>
    <a:masterClrMapping/>
  </p:clrMapOvr>
  <mc:AlternateContent xmlns:mc="http://schemas.openxmlformats.org/markup-compatibility/2006">
    <mc:Choice xmlns:p14="http://schemas.microsoft.com/office/powerpoint/2010/main" Requires="p14">
      <p:transition spd="slow">
        <p14:flash/>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486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4861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12" grpId="0" build="p"/>
      <p:bldP spid="1048612" grpI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86" name=""/>
        <p:cNvGrpSpPr/>
        <p:nvPr/>
      </p:nvGrpSpPr>
      <p:grpSpPr>
        <a:xfrm>
          <a:off x="0" y="0"/>
          <a:ext cx="0" cy="0"/>
          <a:chOff x="0" y="0"/>
          <a:chExt cx="0" cy="0"/>
        </a:xfrm>
      </p:grpSpPr>
      <p:sp>
        <p:nvSpPr>
          <p:cNvPr id="1048611" name="Title 1"/>
          <p:cNvSpPr>
            <a:spLocks noGrp="1"/>
          </p:cNvSpPr>
          <p:nvPr>
            <p:ph type="title"/>
          </p:nvPr>
        </p:nvSpPr>
        <p:spPr/>
        <p:txBody>
          <a:bodyPr/>
          <a:p>
            <a:r>
              <a:rPr lang="en-PH" sz="3600" b="1" dirty="0"/>
              <a:t>Dr. Trinidad Hermenegildo Pardo De tavera</a:t>
            </a:r>
            <a:endParaRPr lang="en-PH" sz="3600" b="1" dirty="0"/>
          </a:p>
        </p:txBody>
      </p:sp>
      <p:pic>
        <p:nvPicPr>
          <p:cNvPr id="1" name="Content Placeholder 0" descr="Tavera"/>
          <p:cNvPicPr>
            <a:picLocks noChangeAspect="1"/>
          </p:cNvPicPr>
          <p:nvPr>
            <p:ph idx="1"/>
          </p:nvPr>
        </p:nvPicPr>
        <p:blipFill>
          <a:blip r:embed="rId1"/>
          <a:stretch>
            <a:fillRect/>
          </a:stretch>
        </p:blipFill>
        <p:spPr>
          <a:xfrm>
            <a:off x="1375410" y="1691005"/>
            <a:ext cx="2554605" cy="3065780"/>
          </a:xfrm>
          <a:prstGeom prst="rect">
            <a:avLst/>
          </a:prstGeom>
        </p:spPr>
      </p:pic>
      <p:sp>
        <p:nvSpPr>
          <p:cNvPr id="1048613" name="Footer Placeholder 3"/>
          <p:cNvSpPr>
            <a:spLocks noGrp="1"/>
          </p:cNvSpPr>
          <p:nvPr>
            <p:ph type="ftr" sz="quarter" idx="11"/>
          </p:nvPr>
        </p:nvSpPr>
        <p:spPr/>
        <p:txBody>
          <a:bodyPr/>
          <a:p>
            <a:r>
              <a:rPr lang="en-PH" dirty="0"/>
              <a:t>Insert Running Title</a:t>
            </a:r>
            <a:endParaRPr lang="en-PH" dirty="0"/>
          </a:p>
        </p:txBody>
      </p:sp>
      <p:sp>
        <p:nvSpPr>
          <p:cNvPr id="1048614" name="Slide Number Placeholder 4"/>
          <p:cNvSpPr>
            <a:spLocks noGrp="1"/>
          </p:cNvSpPr>
          <p:nvPr>
            <p:ph type="sldNum" sz="quarter" idx="12"/>
          </p:nvPr>
        </p:nvSpPr>
        <p:spPr/>
        <p:txBody>
          <a:bodyPr/>
          <a:p>
            <a:fld id="{88E1C222-E920-4952-9446-D12A0B277EF5}" type="slidenum">
              <a:rPr lang="en-PH" smtClean="0"/>
            </a:fld>
            <a:endParaRPr lang="en-PH" dirty="0"/>
          </a:p>
        </p:txBody>
      </p:sp>
      <p:sp>
        <p:nvSpPr>
          <p:cNvPr id="2" name="Text Box 1"/>
          <p:cNvSpPr txBox="1"/>
          <p:nvPr/>
        </p:nvSpPr>
        <p:spPr>
          <a:xfrm>
            <a:off x="4097655" y="1760855"/>
            <a:ext cx="5046345" cy="1814830"/>
          </a:xfrm>
          <a:prstGeom prst="rect">
            <a:avLst/>
          </a:prstGeom>
          <a:noFill/>
        </p:spPr>
        <p:txBody>
          <a:bodyPr wrap="square" rtlCol="0">
            <a:spAutoFit/>
          </a:bodyPr>
          <a:p>
            <a:pPr marL="285750" indent="-285750" algn="just">
              <a:lnSpc>
                <a:spcPct val="100000"/>
              </a:lnSpc>
              <a:buFont typeface="Arial" panose="020B0604020202020204" pitchFamily="34" charset="0"/>
              <a:buChar char="•"/>
            </a:pPr>
            <a:r>
              <a:rPr lang="en-PH" altLang="en-US" sz="2800"/>
              <a:t>A Filipino scholar and researcher</a:t>
            </a:r>
            <a:endParaRPr lang="en-PH" altLang="en-US" sz="2800"/>
          </a:p>
          <a:p>
            <a:pPr marL="285750" indent="-285750" algn="just">
              <a:lnSpc>
                <a:spcPct val="100000"/>
              </a:lnSpc>
              <a:buFont typeface="Arial" panose="020B0604020202020204" pitchFamily="34" charset="0"/>
              <a:buChar char="•"/>
            </a:pPr>
            <a:r>
              <a:rPr lang="en-PH" altLang="en-US" sz="2800"/>
              <a:t>wrote a Filipino version of the bloody incident in cavite.</a:t>
            </a:r>
            <a:endParaRPr lang="en-PH" altLang="en-US" sz="2800"/>
          </a:p>
        </p:txBody>
      </p:sp>
    </p:spTree>
  </p:cSld>
  <p:clrMapOvr>
    <a:masterClrMapping/>
  </p:clrMapOvr>
  <mc:AlternateContent xmlns:mc="http://schemas.openxmlformats.org/markup-compatibility/2006">
    <mc:Choice xmlns:p14="http://schemas.microsoft.com/office/powerpoint/2010/main" Requires="p14">
      <p:transition spd="slow">
        <p14:flash/>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86" name=""/>
        <p:cNvGrpSpPr/>
        <p:nvPr/>
      </p:nvGrpSpPr>
      <p:grpSpPr>
        <a:xfrm>
          <a:off x="0" y="0"/>
          <a:ext cx="0" cy="0"/>
          <a:chOff x="0" y="0"/>
          <a:chExt cx="0" cy="0"/>
        </a:xfrm>
      </p:grpSpPr>
      <p:sp>
        <p:nvSpPr>
          <p:cNvPr id="1048611" name="Title 1"/>
          <p:cNvSpPr>
            <a:spLocks noGrp="1"/>
          </p:cNvSpPr>
          <p:nvPr>
            <p:ph type="title"/>
          </p:nvPr>
        </p:nvSpPr>
        <p:spPr/>
        <p:txBody>
          <a:bodyPr>
            <a:normAutofit fontScale="90000"/>
          </a:bodyPr>
          <a:p>
            <a:r>
              <a:rPr lang="en-PH" b="1" dirty="0"/>
              <a:t>According to Pardo De Tavera</a:t>
            </a:r>
            <a:endParaRPr lang="en-PH" b="1" dirty="0"/>
          </a:p>
        </p:txBody>
      </p:sp>
      <p:sp>
        <p:nvSpPr>
          <p:cNvPr id="1048612" name="Content Placeholder 2"/>
          <p:cNvSpPr>
            <a:spLocks noGrp="1"/>
          </p:cNvSpPr>
          <p:nvPr>
            <p:ph idx="1"/>
          </p:nvPr>
        </p:nvSpPr>
        <p:spPr/>
        <p:txBody>
          <a:bodyPr>
            <a:normAutofit/>
          </a:bodyPr>
          <a:p>
            <a:pPr algn="just"/>
            <a:r>
              <a:rPr lang="en-PH" dirty="0">
                <a:latin typeface="Calibri" panose="020F0502020204030204" charset="0"/>
                <a:cs typeface="Calibri" panose="020F0502020204030204" charset="0"/>
              </a:rPr>
              <a:t>The incident was merely amutiy by Filipino soldiers and laborers of the Cavite arsenal to the dissatisfaction arising from the draconian policies of Izquierdo (abolition of priveleges and prohibition of the founding of the school of arts and trades. </a:t>
            </a:r>
            <a:endParaRPr lang="en-PH" dirty="0">
              <a:latin typeface="Calibri" panose="020F0502020204030204" charset="0"/>
              <a:cs typeface="Calibri" panose="020F0502020204030204" charset="0"/>
            </a:endParaRPr>
          </a:p>
        </p:txBody>
      </p:sp>
      <p:sp>
        <p:nvSpPr>
          <p:cNvPr id="1048613" name="Footer Placeholder 3"/>
          <p:cNvSpPr>
            <a:spLocks noGrp="1"/>
          </p:cNvSpPr>
          <p:nvPr>
            <p:ph type="ftr" sz="quarter" idx="11"/>
          </p:nvPr>
        </p:nvSpPr>
        <p:spPr/>
        <p:txBody>
          <a:bodyPr/>
          <a:p>
            <a:r>
              <a:rPr lang="en-PH" dirty="0"/>
              <a:t>Insert Running Title</a:t>
            </a:r>
            <a:endParaRPr lang="en-PH" dirty="0"/>
          </a:p>
        </p:txBody>
      </p:sp>
      <p:sp>
        <p:nvSpPr>
          <p:cNvPr id="1048614" name="Slide Number Placeholder 4"/>
          <p:cNvSpPr>
            <a:spLocks noGrp="1"/>
          </p:cNvSpPr>
          <p:nvPr>
            <p:ph type="sldNum" sz="quarter" idx="12"/>
          </p:nvPr>
        </p:nvSpPr>
        <p:spPr/>
        <p:txBody>
          <a:bodyPr/>
          <a:p>
            <a:fld id="{88E1C222-E920-4952-9446-D12A0B277EF5}" type="slidenum">
              <a:rPr lang="en-PH" smtClean="0"/>
            </a:fld>
            <a:endParaRPr lang="en-PH" dirty="0"/>
          </a:p>
        </p:txBody>
      </p:sp>
    </p:spTree>
  </p:cSld>
  <p:clrMapOvr>
    <a:masterClrMapping/>
  </p:clrMapOvr>
  <mc:AlternateContent xmlns:mc="http://schemas.openxmlformats.org/markup-compatibility/2006">
    <mc:Choice xmlns:p14="http://schemas.microsoft.com/office/powerpoint/2010/main" Requires="p14">
      <p:transition spd="slow">
        <p14:flash/>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4861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12" grpId="0" build="p"/>
      <p:bldP spid="1048612" grpI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86" name=""/>
        <p:cNvGrpSpPr/>
        <p:nvPr/>
      </p:nvGrpSpPr>
      <p:grpSpPr>
        <a:xfrm>
          <a:off x="0" y="0"/>
          <a:ext cx="0" cy="0"/>
          <a:chOff x="0" y="0"/>
          <a:chExt cx="0" cy="0"/>
        </a:xfrm>
      </p:grpSpPr>
      <p:sp>
        <p:nvSpPr>
          <p:cNvPr id="1" name="Title 0"/>
          <p:cNvSpPr>
            <a:spLocks noGrp="1"/>
          </p:cNvSpPr>
          <p:nvPr>
            <p:ph type="title"/>
          </p:nvPr>
        </p:nvSpPr>
        <p:spPr>
          <a:xfrm>
            <a:off x="1325880" y="641350"/>
            <a:ext cx="2948940" cy="556895"/>
          </a:xfrm>
        </p:spPr>
        <p:txBody>
          <a:bodyPr>
            <a:normAutofit fontScale="90000"/>
          </a:bodyPr>
          <a:p>
            <a:r>
              <a:rPr lang="en-PH" altLang="en-US" b="1"/>
              <a:t>Cavite Mutiny</a:t>
            </a:r>
            <a:endParaRPr lang="en-PH" altLang="en-US" b="1"/>
          </a:p>
        </p:txBody>
      </p:sp>
      <p:sp>
        <p:nvSpPr>
          <p:cNvPr id="3" name="Text Placeholder 2"/>
          <p:cNvSpPr>
            <a:spLocks noGrp="1"/>
          </p:cNvSpPr>
          <p:nvPr>
            <p:ph type="body" sz="half" idx="2"/>
          </p:nvPr>
        </p:nvSpPr>
        <p:spPr>
          <a:xfrm>
            <a:off x="4375785" y="1290320"/>
            <a:ext cx="3629025" cy="3889375"/>
          </a:xfrm>
        </p:spPr>
        <p:txBody>
          <a:bodyPr/>
          <a:p>
            <a:pPr marL="285750" indent="-285750" algn="just">
              <a:buFont typeface="Arial" panose="020B0604020202020204" pitchFamily="34" charset="0"/>
              <a:buChar char="•"/>
            </a:pPr>
            <a:r>
              <a:rPr lang="en-PH" altLang="en-US" sz="2000"/>
              <a:t>Uprising of military personnel of </a:t>
            </a:r>
            <a:r>
              <a:rPr lang="en-PH" altLang="en-US" sz="2000" b="1"/>
              <a:t>Fort San Felipe</a:t>
            </a:r>
            <a:r>
              <a:rPr lang="en-PH" altLang="en-US" sz="2000"/>
              <a:t> (the Spanish arsenal in Cavite, Philippines) on </a:t>
            </a:r>
            <a:r>
              <a:rPr lang="en-PH" altLang="en-US" sz="2000" b="1"/>
              <a:t>January 20, 1872.</a:t>
            </a:r>
            <a:endParaRPr lang="en-PH" altLang="en-US" sz="2000" b="1"/>
          </a:p>
          <a:p>
            <a:pPr marL="285750" indent="-285750" algn="just">
              <a:buFont typeface="Arial" panose="020B0604020202020204" pitchFamily="34" charset="0"/>
              <a:buChar char="•"/>
            </a:pPr>
            <a:r>
              <a:rPr lang="en-PH" altLang="en-US" sz="2000"/>
              <a:t>Around </a:t>
            </a:r>
            <a:r>
              <a:rPr lang="en-PH" altLang="en-US" sz="2000" b="1"/>
              <a:t>200 soldiers</a:t>
            </a:r>
            <a:r>
              <a:rPr lang="en-PH" altLang="en-US" sz="2000"/>
              <a:t> and laborers rose up in the belief that it woukd elevate to a national uprsing. The </a:t>
            </a:r>
            <a:r>
              <a:rPr lang="en-PH" altLang="en-US" sz="2000" b="1"/>
              <a:t>mutiny was unsuccessful</a:t>
            </a:r>
            <a:r>
              <a:rPr lang="en-PH" altLang="en-US" sz="2000"/>
              <a:t>, and government soldiers </a:t>
            </a:r>
            <a:r>
              <a:rPr lang="en-PH" altLang="en-US" sz="2000" b="1"/>
              <a:t>executed</a:t>
            </a:r>
            <a:r>
              <a:rPr lang="en-PH" altLang="en-US" sz="2000"/>
              <a:t> many of the participants. </a:t>
            </a:r>
            <a:endParaRPr lang="en-PH" altLang="en-US" sz="2000"/>
          </a:p>
        </p:txBody>
      </p:sp>
      <p:sp>
        <p:nvSpPr>
          <p:cNvPr id="1048613" name="Footer Placeholder 3"/>
          <p:cNvSpPr>
            <a:spLocks noGrp="1"/>
          </p:cNvSpPr>
          <p:nvPr>
            <p:ph type="ftr" sz="quarter" idx="11"/>
          </p:nvPr>
        </p:nvSpPr>
        <p:spPr/>
        <p:txBody>
          <a:bodyPr/>
          <a:p>
            <a:r>
              <a:rPr lang="en-PH" dirty="0"/>
              <a:t>Insert Running Title</a:t>
            </a:r>
            <a:endParaRPr lang="en-PH" dirty="0"/>
          </a:p>
        </p:txBody>
      </p:sp>
      <p:sp>
        <p:nvSpPr>
          <p:cNvPr id="1048614" name="Slide Number Placeholder 4"/>
          <p:cNvSpPr>
            <a:spLocks noGrp="1"/>
          </p:cNvSpPr>
          <p:nvPr>
            <p:ph type="sldNum" sz="quarter" idx="12"/>
          </p:nvPr>
        </p:nvSpPr>
        <p:spPr/>
        <p:txBody>
          <a:bodyPr/>
          <a:p>
            <a:fld id="{88E1C222-E920-4952-9446-D12A0B277EF5}" type="slidenum">
              <a:rPr lang="en-PH" smtClean="0"/>
            </a:fld>
            <a:endParaRPr lang="en-PH" dirty="0"/>
          </a:p>
        </p:txBody>
      </p:sp>
      <p:pic>
        <p:nvPicPr>
          <p:cNvPr id="4" name="Content Placeholder 3" descr="th"/>
          <p:cNvPicPr>
            <a:picLocks noChangeAspect="1"/>
          </p:cNvPicPr>
          <p:nvPr>
            <p:ph idx="1"/>
          </p:nvPr>
        </p:nvPicPr>
        <p:blipFill>
          <a:blip r:embed="rId1"/>
          <a:stretch>
            <a:fillRect/>
          </a:stretch>
        </p:blipFill>
        <p:spPr>
          <a:xfrm>
            <a:off x="720090" y="1290320"/>
            <a:ext cx="3554730" cy="38893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flash/>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3" grpId="1" build="p"/>
    </p:bldLst>
  </p:timing>
</p:sld>
</file>

<file path=ppt/theme/theme1.xml><?xml version="1.0" encoding="utf-8"?>
<a:theme xmlns:a="http://schemas.openxmlformats.org/drawingml/2006/main" name="CA IMR-2019">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5060</Words>
  <Application>WPS Presentation</Application>
  <PresentationFormat/>
  <Paragraphs>208</Paragraphs>
  <Slides>22</Slides>
  <Notes>0</Notes>
  <HiddenSlides>0</HiddenSlides>
  <MMClips>0</MMClips>
  <ScaleCrop>false</ScaleCrop>
  <HeadingPairs>
    <vt:vector size="6" baseType="variant">
      <vt:variant>
        <vt:lpstr>已用的字体</vt:lpstr>
      </vt:variant>
      <vt:variant>
        <vt:i4>18</vt:i4>
      </vt:variant>
      <vt:variant>
        <vt:lpstr>主题</vt:lpstr>
      </vt:variant>
      <vt:variant>
        <vt:i4>2</vt:i4>
      </vt:variant>
      <vt:variant>
        <vt:lpstr>幻灯片标题</vt:lpstr>
      </vt:variant>
      <vt:variant>
        <vt:i4>22</vt:i4>
      </vt:variant>
    </vt:vector>
  </HeadingPairs>
  <TitlesOfParts>
    <vt:vector size="42" baseType="lpstr">
      <vt:lpstr>Arial</vt:lpstr>
      <vt:lpstr>SimSun</vt:lpstr>
      <vt:lpstr>Wingdings</vt:lpstr>
      <vt:lpstr>Candara</vt:lpstr>
      <vt:lpstr>Baskerville Old Face</vt:lpstr>
      <vt:lpstr>Corbel</vt:lpstr>
      <vt:lpstr>Microsoft YaHei</vt:lpstr>
      <vt:lpstr>Arial Unicode MS</vt:lpstr>
      <vt:lpstr>Calibri</vt:lpstr>
      <vt:lpstr>Times New Roman</vt:lpstr>
      <vt:lpstr>Verdana</vt:lpstr>
      <vt:lpstr>Century Schoolbook</vt:lpstr>
      <vt:lpstr>Cooper Black</vt:lpstr>
      <vt:lpstr>Century Gothic</vt:lpstr>
      <vt:lpstr>Cascadia Mono SemiLight</vt:lpstr>
      <vt:lpstr>Cascadia Mono Light</vt:lpstr>
      <vt:lpstr>Cascadia Code ExtraLight</vt:lpstr>
      <vt:lpstr>Cambria Math</vt:lpstr>
      <vt:lpstr>CA IMR-2019</vt:lpstr>
      <vt:lpstr>1_Office Theme</vt:lpstr>
      <vt:lpstr>Arts appreciation  Chapter 2 </vt:lpstr>
      <vt:lpstr>Intended Learning Outcomes</vt:lpstr>
      <vt:lpstr>Intended Learning Outcomes</vt:lpstr>
      <vt:lpstr>PowerPoint 演示文稿</vt:lpstr>
      <vt:lpstr>PowerPoint 演示文稿</vt:lpstr>
      <vt:lpstr>PowerPoint 演示文稿</vt:lpstr>
      <vt:lpstr>PowerPoint 演示文稿</vt:lpstr>
      <vt:lpstr>PowerPoint 演示文稿</vt:lpstr>
      <vt:lpstr>PowerPoint 演示文稿</vt:lpstr>
      <vt:lpstr>Cavite Mutiny</vt:lpstr>
      <vt:lpstr>GOMBURZA</vt:lpstr>
      <vt:lpstr>Mutiny</vt:lpstr>
      <vt:lpstr>PowerPoint 演示文稿</vt:lpstr>
      <vt:lpstr>Cavite Mutiny</vt:lpstr>
      <vt:lpstr>February 17, 1872</vt:lpstr>
      <vt:lpstr>February 17, 1872</vt:lpstr>
      <vt:lpstr>GOMBURZA</vt:lpstr>
      <vt:lpstr>January 20, 1872</vt:lpstr>
      <vt:lpstr>In result</vt:lpstr>
      <vt:lpstr>In result</vt:lpstr>
      <vt:lpstr>In result</vt:lpstr>
      <vt:lpstr>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Controversies and Conflicting Views in Philippine History</dc:title>
  <dc:creator>Asus</dc:creator>
  <cp:lastModifiedBy>My Pc</cp:lastModifiedBy>
  <cp:revision>1</cp:revision>
  <dcterms:created xsi:type="dcterms:W3CDTF">2023-02-15T12:37:43Z</dcterms:created>
  <dcterms:modified xsi:type="dcterms:W3CDTF">2023-02-15T12:37:43Z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7c668f2bef63470b89461f9f3d45bc9d</vt:lpwstr>
  </property>
  <property fmtid="{D5CDD505-2E9C-101B-9397-08002B2CF9AE}" pid="3" name="KSOProductBuildVer">
    <vt:lpwstr>1033-11.2.0.11219</vt:lpwstr>
  </property>
</Properties>
</file>